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9" r:id="rId2"/>
    <p:sldId id="282" r:id="rId3"/>
    <p:sldId id="390" r:id="rId4"/>
    <p:sldId id="386" r:id="rId5"/>
    <p:sldId id="396" r:id="rId6"/>
    <p:sldId id="398" r:id="rId7"/>
    <p:sldId id="400" r:id="rId8"/>
    <p:sldId id="401" r:id="rId9"/>
    <p:sldId id="402" r:id="rId10"/>
    <p:sldId id="403" r:id="rId11"/>
    <p:sldId id="404" r:id="rId12"/>
    <p:sldId id="409" r:id="rId13"/>
    <p:sldId id="399" r:id="rId14"/>
    <p:sldId id="397" r:id="rId15"/>
    <p:sldId id="408" r:id="rId16"/>
    <p:sldId id="273" r:id="rId17"/>
    <p:sldId id="405" r:id="rId18"/>
    <p:sldId id="410" r:id="rId19"/>
    <p:sldId id="382" r:id="rId20"/>
    <p:sldId id="270" r:id="rId21"/>
  </p:sldIdLst>
  <p:sldSz cx="18288000" cy="10287000"/>
  <p:notesSz cx="18288000" cy="10287000"/>
  <p:defaultTextStyle>
    <a:defPPr>
      <a:defRPr lang="es-E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0E0"/>
    <a:srgbClr val="003F76"/>
    <a:srgbClr val="FFFF00"/>
    <a:srgbClr val="00B050"/>
    <a:srgbClr val="7030A0"/>
    <a:srgbClr val="4472C4"/>
    <a:srgbClr val="C00000"/>
    <a:srgbClr val="E75F2D"/>
    <a:srgbClr val="000000"/>
    <a:srgbClr val="0041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294" y="22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50D24A4B-D922-453C-9A45-1A9823E1FDD5}" type="datetimeFigureOut">
              <a:rPr lang="es-MX" smtClean="0"/>
              <a:t>04/04/2024</a:t>
            </a:fld>
            <a:endParaRPr lang="es-MX"/>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9327EF66-BD83-4505-90AC-83D3D2EA5AFE}" type="slidenum">
              <a:rPr lang="es-MX" smtClean="0"/>
              <a:t>‹Nº›</a:t>
            </a:fld>
            <a:endParaRPr lang="es-MX"/>
          </a:p>
        </p:txBody>
      </p:sp>
    </p:spTree>
    <p:extLst>
      <p:ext uri="{BB962C8B-B14F-4D97-AF65-F5344CB8AC3E}">
        <p14:creationId xmlns:p14="http://schemas.microsoft.com/office/powerpoint/2010/main" val="2507767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Además, queremos destacar que nuestra visión del futuro se basa en un modelo de gasto operativo, donde nosotros asumimos la responsabilidad de administrar la vida completa de la solución. Creemos firmemente que esta estrategia garantizará una colaboración fluida y un éxito sostenible a largo plazo para ambas partes</a:t>
            </a:r>
          </a:p>
          <a:p>
            <a:endParaRPr lang="es-MX" dirty="0"/>
          </a:p>
        </p:txBody>
      </p:sp>
      <p:sp>
        <p:nvSpPr>
          <p:cNvPr id="4" name="Marcador de número de diapositiva 3"/>
          <p:cNvSpPr>
            <a:spLocks noGrp="1"/>
          </p:cNvSpPr>
          <p:nvPr>
            <p:ph type="sldNum" sz="quarter" idx="5"/>
          </p:nvPr>
        </p:nvSpPr>
        <p:spPr/>
        <p:txBody>
          <a:bodyPr/>
          <a:lstStyle/>
          <a:p>
            <a:fld id="{9327EF66-BD83-4505-90AC-83D3D2EA5AFE}" type="slidenum">
              <a:rPr lang="es-MX" smtClean="0"/>
              <a:t>16</a:t>
            </a:fld>
            <a:endParaRPr lang="es-MX"/>
          </a:p>
        </p:txBody>
      </p:sp>
    </p:spTree>
    <p:extLst>
      <p:ext uri="{BB962C8B-B14F-4D97-AF65-F5344CB8AC3E}">
        <p14:creationId xmlns:p14="http://schemas.microsoft.com/office/powerpoint/2010/main" val="2257628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286000" y="1683545"/>
            <a:ext cx="13716000" cy="3581400"/>
          </a:xfrm>
        </p:spPr>
        <p:txBody>
          <a:bodyPr anchor="b"/>
          <a:lstStyle>
            <a:lvl1pPr algn="ctr">
              <a:defRPr sz="9000"/>
            </a:lvl1pPr>
          </a:lstStyle>
          <a:p>
            <a:r>
              <a:rPr lang="es-ES"/>
              <a:t>Haga clic para modificar el estilo de título del patrón</a:t>
            </a:r>
            <a:endParaRPr lang="es-MX"/>
          </a:p>
        </p:txBody>
      </p:sp>
      <p:sp>
        <p:nvSpPr>
          <p:cNvPr id="3" name="Subtítulo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B78FE0E5-EDF6-ABCA-FFA7-AE3BBE015ECC}"/>
              </a:ext>
            </a:extLst>
          </p:cNvPr>
          <p:cNvSpPr>
            <a:spLocks noGrp="1"/>
          </p:cNvSpPr>
          <p:nvPr>
            <p:ph type="dt" sz="half" idx="10"/>
          </p:nvPr>
        </p:nvSpPr>
        <p:spPr/>
        <p:txBody>
          <a:bodyPr/>
          <a:lstStyle>
            <a:lvl1pPr>
              <a:defRPr/>
            </a:lvl1pPr>
          </a:lstStyle>
          <a:p>
            <a:pPr>
              <a:defRPr/>
            </a:pPr>
            <a:fld id="{FAAAC8B9-E7A3-4305-ADB2-F49889889612}" type="datetimeFigureOut">
              <a:rPr lang="es-MX"/>
              <a:pPr>
                <a:defRPr/>
              </a:pPr>
              <a:t>04/04/2024</a:t>
            </a:fld>
            <a:endParaRPr lang="es-MX"/>
          </a:p>
        </p:txBody>
      </p:sp>
      <p:sp>
        <p:nvSpPr>
          <p:cNvPr id="5" name="Marcador de pie de página 4">
            <a:extLst>
              <a:ext uri="{FF2B5EF4-FFF2-40B4-BE49-F238E27FC236}">
                <a16:creationId xmlns:a16="http://schemas.microsoft.com/office/drawing/2014/main" id="{3A9BB123-3548-67AC-0357-E348CB4DC4F4}"/>
              </a:ext>
            </a:extLst>
          </p:cNvPr>
          <p:cNvSpPr>
            <a:spLocks noGrp="1"/>
          </p:cNvSpPr>
          <p:nvPr>
            <p:ph type="ftr" sz="quarter" idx="11"/>
          </p:nvPr>
        </p:nvSpPr>
        <p:spPr/>
        <p:txBody>
          <a:bodyPr/>
          <a:lstStyle>
            <a:lvl1pPr>
              <a:defRPr/>
            </a:lvl1pPr>
          </a:lstStyle>
          <a:p>
            <a:pPr>
              <a:defRPr/>
            </a:pPr>
            <a:endParaRPr lang="es-MX"/>
          </a:p>
        </p:txBody>
      </p:sp>
      <p:sp>
        <p:nvSpPr>
          <p:cNvPr id="6" name="Marcador de número de diapositiva 5">
            <a:extLst>
              <a:ext uri="{FF2B5EF4-FFF2-40B4-BE49-F238E27FC236}">
                <a16:creationId xmlns:a16="http://schemas.microsoft.com/office/drawing/2014/main" id="{15CED428-6F45-6827-D2D2-BC63748AF5C9}"/>
              </a:ext>
            </a:extLst>
          </p:cNvPr>
          <p:cNvSpPr>
            <a:spLocks noGrp="1"/>
          </p:cNvSpPr>
          <p:nvPr>
            <p:ph type="sldNum" sz="quarter" idx="12"/>
          </p:nvPr>
        </p:nvSpPr>
        <p:spPr/>
        <p:txBody>
          <a:bodyPr/>
          <a:lstStyle>
            <a:lvl1pPr>
              <a:defRPr/>
            </a:lvl1pPr>
          </a:lstStyle>
          <a:p>
            <a:pPr>
              <a:defRPr/>
            </a:pPr>
            <a:fld id="{57355990-CA33-41E2-8668-25B8727F38C3}" type="slidenum">
              <a:rPr lang="es-MX"/>
              <a:pPr>
                <a:defRPr/>
              </a:pPr>
              <a:t>‹Nº›</a:t>
            </a:fld>
            <a:endParaRPr lang="es-MX"/>
          </a:p>
        </p:txBody>
      </p:sp>
    </p:spTree>
    <p:extLst>
      <p:ext uri="{BB962C8B-B14F-4D97-AF65-F5344CB8AC3E}">
        <p14:creationId xmlns:p14="http://schemas.microsoft.com/office/powerpoint/2010/main" val="368302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AC45625-4A93-6DF1-BC4F-31AB7873144B}"/>
              </a:ext>
            </a:extLst>
          </p:cNvPr>
          <p:cNvSpPr>
            <a:spLocks noGrp="1"/>
          </p:cNvSpPr>
          <p:nvPr>
            <p:ph type="dt" sz="half" idx="10"/>
          </p:nvPr>
        </p:nvSpPr>
        <p:spPr/>
        <p:txBody>
          <a:bodyPr/>
          <a:lstStyle>
            <a:lvl1pPr>
              <a:defRPr/>
            </a:lvl1pPr>
          </a:lstStyle>
          <a:p>
            <a:pPr>
              <a:defRPr/>
            </a:pPr>
            <a:fld id="{AD030B03-773E-46B7-9D67-3F318D1F220A}" type="datetimeFigureOut">
              <a:rPr lang="es-MX"/>
              <a:pPr>
                <a:defRPr/>
              </a:pPr>
              <a:t>04/04/2024</a:t>
            </a:fld>
            <a:endParaRPr lang="es-MX"/>
          </a:p>
        </p:txBody>
      </p:sp>
      <p:sp>
        <p:nvSpPr>
          <p:cNvPr id="5" name="Marcador de pie de página 4">
            <a:extLst>
              <a:ext uri="{FF2B5EF4-FFF2-40B4-BE49-F238E27FC236}">
                <a16:creationId xmlns:a16="http://schemas.microsoft.com/office/drawing/2014/main" id="{A6332048-DD77-77B3-D9E9-7090DB8BF1A6}"/>
              </a:ext>
            </a:extLst>
          </p:cNvPr>
          <p:cNvSpPr>
            <a:spLocks noGrp="1"/>
          </p:cNvSpPr>
          <p:nvPr>
            <p:ph type="ftr" sz="quarter" idx="11"/>
          </p:nvPr>
        </p:nvSpPr>
        <p:spPr/>
        <p:txBody>
          <a:bodyPr/>
          <a:lstStyle>
            <a:lvl1pPr>
              <a:defRPr/>
            </a:lvl1pPr>
          </a:lstStyle>
          <a:p>
            <a:pPr>
              <a:defRPr/>
            </a:pPr>
            <a:endParaRPr lang="es-MX"/>
          </a:p>
        </p:txBody>
      </p:sp>
      <p:sp>
        <p:nvSpPr>
          <p:cNvPr id="6" name="Marcador de número de diapositiva 5">
            <a:extLst>
              <a:ext uri="{FF2B5EF4-FFF2-40B4-BE49-F238E27FC236}">
                <a16:creationId xmlns:a16="http://schemas.microsoft.com/office/drawing/2014/main" id="{8AF19868-7F0A-778A-8A0F-EBB3AEA9F6DE}"/>
              </a:ext>
            </a:extLst>
          </p:cNvPr>
          <p:cNvSpPr>
            <a:spLocks noGrp="1"/>
          </p:cNvSpPr>
          <p:nvPr>
            <p:ph type="sldNum" sz="quarter" idx="12"/>
          </p:nvPr>
        </p:nvSpPr>
        <p:spPr/>
        <p:txBody>
          <a:bodyPr/>
          <a:lstStyle>
            <a:lvl1pPr>
              <a:defRPr/>
            </a:lvl1pPr>
          </a:lstStyle>
          <a:p>
            <a:pPr>
              <a:defRPr/>
            </a:pPr>
            <a:fld id="{22F606DE-A670-4E2B-857C-71BC395B5EA4}" type="slidenum">
              <a:rPr lang="es-MX"/>
              <a:pPr>
                <a:defRPr/>
              </a:pPr>
              <a:t>‹Nº›</a:t>
            </a:fld>
            <a:endParaRPr lang="es-MX"/>
          </a:p>
        </p:txBody>
      </p:sp>
    </p:spTree>
    <p:extLst>
      <p:ext uri="{BB962C8B-B14F-4D97-AF65-F5344CB8AC3E}">
        <p14:creationId xmlns:p14="http://schemas.microsoft.com/office/powerpoint/2010/main" val="3482295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3087350" y="547688"/>
            <a:ext cx="3943350" cy="8717757"/>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1257300" y="547688"/>
            <a:ext cx="11601450" cy="871775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040D3D4-3E4C-14EF-BC8A-956653EA0217}"/>
              </a:ext>
            </a:extLst>
          </p:cNvPr>
          <p:cNvSpPr>
            <a:spLocks noGrp="1"/>
          </p:cNvSpPr>
          <p:nvPr>
            <p:ph type="dt" sz="half" idx="10"/>
          </p:nvPr>
        </p:nvSpPr>
        <p:spPr/>
        <p:txBody>
          <a:bodyPr/>
          <a:lstStyle>
            <a:lvl1pPr>
              <a:defRPr/>
            </a:lvl1pPr>
          </a:lstStyle>
          <a:p>
            <a:pPr>
              <a:defRPr/>
            </a:pPr>
            <a:fld id="{46C2E5A7-4303-4C13-8198-1FBC7716990B}" type="datetimeFigureOut">
              <a:rPr lang="es-MX"/>
              <a:pPr>
                <a:defRPr/>
              </a:pPr>
              <a:t>04/04/2024</a:t>
            </a:fld>
            <a:endParaRPr lang="es-MX"/>
          </a:p>
        </p:txBody>
      </p:sp>
      <p:sp>
        <p:nvSpPr>
          <p:cNvPr id="5" name="Marcador de pie de página 4">
            <a:extLst>
              <a:ext uri="{FF2B5EF4-FFF2-40B4-BE49-F238E27FC236}">
                <a16:creationId xmlns:a16="http://schemas.microsoft.com/office/drawing/2014/main" id="{BE485C42-7483-5D57-370C-6CC65AA208FA}"/>
              </a:ext>
            </a:extLst>
          </p:cNvPr>
          <p:cNvSpPr>
            <a:spLocks noGrp="1"/>
          </p:cNvSpPr>
          <p:nvPr>
            <p:ph type="ftr" sz="quarter" idx="11"/>
          </p:nvPr>
        </p:nvSpPr>
        <p:spPr/>
        <p:txBody>
          <a:bodyPr/>
          <a:lstStyle>
            <a:lvl1pPr>
              <a:defRPr/>
            </a:lvl1pPr>
          </a:lstStyle>
          <a:p>
            <a:pPr>
              <a:defRPr/>
            </a:pPr>
            <a:endParaRPr lang="es-MX"/>
          </a:p>
        </p:txBody>
      </p:sp>
      <p:sp>
        <p:nvSpPr>
          <p:cNvPr id="6" name="Marcador de número de diapositiva 5">
            <a:extLst>
              <a:ext uri="{FF2B5EF4-FFF2-40B4-BE49-F238E27FC236}">
                <a16:creationId xmlns:a16="http://schemas.microsoft.com/office/drawing/2014/main" id="{4CC75F71-D7D4-1E66-87B4-81B8C78AD8A8}"/>
              </a:ext>
            </a:extLst>
          </p:cNvPr>
          <p:cNvSpPr>
            <a:spLocks noGrp="1"/>
          </p:cNvSpPr>
          <p:nvPr>
            <p:ph type="sldNum" sz="quarter" idx="12"/>
          </p:nvPr>
        </p:nvSpPr>
        <p:spPr/>
        <p:txBody>
          <a:bodyPr/>
          <a:lstStyle>
            <a:lvl1pPr>
              <a:defRPr/>
            </a:lvl1pPr>
          </a:lstStyle>
          <a:p>
            <a:pPr>
              <a:defRPr/>
            </a:pPr>
            <a:fld id="{3031DEC4-2BF3-49D9-A550-B648EFD8D22C}" type="slidenum">
              <a:rPr lang="es-MX"/>
              <a:pPr>
                <a:defRPr/>
              </a:pPr>
              <a:t>‹Nº›</a:t>
            </a:fld>
            <a:endParaRPr lang="es-MX"/>
          </a:p>
        </p:txBody>
      </p:sp>
    </p:spTree>
    <p:extLst>
      <p:ext uri="{BB962C8B-B14F-4D97-AF65-F5344CB8AC3E}">
        <p14:creationId xmlns:p14="http://schemas.microsoft.com/office/powerpoint/2010/main" val="2278655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999508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3AE1A8D-4D8F-F842-336A-402F88564242}"/>
              </a:ext>
            </a:extLst>
          </p:cNvPr>
          <p:cNvSpPr>
            <a:spLocks noGrp="1"/>
          </p:cNvSpPr>
          <p:nvPr>
            <p:ph type="dt" sz="half" idx="10"/>
          </p:nvPr>
        </p:nvSpPr>
        <p:spPr/>
        <p:txBody>
          <a:bodyPr/>
          <a:lstStyle>
            <a:lvl1pPr>
              <a:defRPr/>
            </a:lvl1pPr>
          </a:lstStyle>
          <a:p>
            <a:pPr>
              <a:defRPr/>
            </a:pPr>
            <a:fld id="{2DB215B0-88D1-4C3F-9D02-2213FE57BFE2}" type="datetimeFigureOut">
              <a:rPr lang="es-MX"/>
              <a:pPr>
                <a:defRPr/>
              </a:pPr>
              <a:t>04/04/2024</a:t>
            </a:fld>
            <a:endParaRPr lang="es-MX"/>
          </a:p>
        </p:txBody>
      </p:sp>
      <p:sp>
        <p:nvSpPr>
          <p:cNvPr id="5" name="Marcador de pie de página 4">
            <a:extLst>
              <a:ext uri="{FF2B5EF4-FFF2-40B4-BE49-F238E27FC236}">
                <a16:creationId xmlns:a16="http://schemas.microsoft.com/office/drawing/2014/main" id="{7DCF2177-55E1-9760-6EE1-709821F76714}"/>
              </a:ext>
            </a:extLst>
          </p:cNvPr>
          <p:cNvSpPr>
            <a:spLocks noGrp="1"/>
          </p:cNvSpPr>
          <p:nvPr>
            <p:ph type="ftr" sz="quarter" idx="11"/>
          </p:nvPr>
        </p:nvSpPr>
        <p:spPr/>
        <p:txBody>
          <a:bodyPr/>
          <a:lstStyle>
            <a:lvl1pPr>
              <a:defRPr/>
            </a:lvl1pPr>
          </a:lstStyle>
          <a:p>
            <a:pPr>
              <a:defRPr/>
            </a:pPr>
            <a:endParaRPr lang="es-MX"/>
          </a:p>
        </p:txBody>
      </p:sp>
      <p:sp>
        <p:nvSpPr>
          <p:cNvPr id="6" name="Marcador de número de diapositiva 5">
            <a:extLst>
              <a:ext uri="{FF2B5EF4-FFF2-40B4-BE49-F238E27FC236}">
                <a16:creationId xmlns:a16="http://schemas.microsoft.com/office/drawing/2014/main" id="{6B526950-D116-6695-181C-4BE7347C1452}"/>
              </a:ext>
            </a:extLst>
          </p:cNvPr>
          <p:cNvSpPr>
            <a:spLocks noGrp="1"/>
          </p:cNvSpPr>
          <p:nvPr>
            <p:ph type="sldNum" sz="quarter" idx="12"/>
          </p:nvPr>
        </p:nvSpPr>
        <p:spPr/>
        <p:txBody>
          <a:bodyPr/>
          <a:lstStyle>
            <a:lvl1pPr>
              <a:defRPr/>
            </a:lvl1pPr>
          </a:lstStyle>
          <a:p>
            <a:pPr>
              <a:defRPr/>
            </a:pPr>
            <a:fld id="{E19168D5-BC64-471C-8F14-6B473B5DD1BC}" type="slidenum">
              <a:rPr lang="es-MX"/>
              <a:pPr>
                <a:defRPr/>
              </a:pPr>
              <a:t>‹Nº›</a:t>
            </a:fld>
            <a:endParaRPr lang="es-MX"/>
          </a:p>
        </p:txBody>
      </p:sp>
    </p:spTree>
    <p:extLst>
      <p:ext uri="{BB962C8B-B14F-4D97-AF65-F5344CB8AC3E}">
        <p14:creationId xmlns:p14="http://schemas.microsoft.com/office/powerpoint/2010/main" val="377844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247775" y="2564608"/>
            <a:ext cx="15773400" cy="4279106"/>
          </a:xfrm>
        </p:spPr>
        <p:txBody>
          <a:bodyPr anchor="b"/>
          <a:lstStyle>
            <a:lvl1pPr>
              <a:defRPr sz="9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647F6A6-D0EA-C212-A852-CB69EA7B58FD}"/>
              </a:ext>
            </a:extLst>
          </p:cNvPr>
          <p:cNvSpPr>
            <a:spLocks noGrp="1"/>
          </p:cNvSpPr>
          <p:nvPr>
            <p:ph type="dt" sz="half" idx="10"/>
          </p:nvPr>
        </p:nvSpPr>
        <p:spPr/>
        <p:txBody>
          <a:bodyPr/>
          <a:lstStyle>
            <a:lvl1pPr>
              <a:defRPr/>
            </a:lvl1pPr>
          </a:lstStyle>
          <a:p>
            <a:pPr>
              <a:defRPr/>
            </a:pPr>
            <a:fld id="{8F2FA4AD-CF04-404B-925F-0ADBBC8CC290}" type="datetimeFigureOut">
              <a:rPr lang="es-MX"/>
              <a:pPr>
                <a:defRPr/>
              </a:pPr>
              <a:t>04/04/2024</a:t>
            </a:fld>
            <a:endParaRPr lang="es-MX"/>
          </a:p>
        </p:txBody>
      </p:sp>
      <p:sp>
        <p:nvSpPr>
          <p:cNvPr id="5" name="Marcador de pie de página 4">
            <a:extLst>
              <a:ext uri="{FF2B5EF4-FFF2-40B4-BE49-F238E27FC236}">
                <a16:creationId xmlns:a16="http://schemas.microsoft.com/office/drawing/2014/main" id="{894A06EB-8CA3-0A58-2C96-D87CFF0F3D41}"/>
              </a:ext>
            </a:extLst>
          </p:cNvPr>
          <p:cNvSpPr>
            <a:spLocks noGrp="1"/>
          </p:cNvSpPr>
          <p:nvPr>
            <p:ph type="ftr" sz="quarter" idx="11"/>
          </p:nvPr>
        </p:nvSpPr>
        <p:spPr/>
        <p:txBody>
          <a:bodyPr/>
          <a:lstStyle>
            <a:lvl1pPr>
              <a:defRPr/>
            </a:lvl1pPr>
          </a:lstStyle>
          <a:p>
            <a:pPr>
              <a:defRPr/>
            </a:pPr>
            <a:endParaRPr lang="es-MX"/>
          </a:p>
        </p:txBody>
      </p:sp>
      <p:sp>
        <p:nvSpPr>
          <p:cNvPr id="6" name="Marcador de número de diapositiva 5">
            <a:extLst>
              <a:ext uri="{FF2B5EF4-FFF2-40B4-BE49-F238E27FC236}">
                <a16:creationId xmlns:a16="http://schemas.microsoft.com/office/drawing/2014/main" id="{AF644037-B841-148B-5E5C-DF9D6640D5EA}"/>
              </a:ext>
            </a:extLst>
          </p:cNvPr>
          <p:cNvSpPr>
            <a:spLocks noGrp="1"/>
          </p:cNvSpPr>
          <p:nvPr>
            <p:ph type="sldNum" sz="quarter" idx="12"/>
          </p:nvPr>
        </p:nvSpPr>
        <p:spPr/>
        <p:txBody>
          <a:bodyPr/>
          <a:lstStyle>
            <a:lvl1pPr>
              <a:defRPr/>
            </a:lvl1pPr>
          </a:lstStyle>
          <a:p>
            <a:pPr>
              <a:defRPr/>
            </a:pPr>
            <a:fld id="{3A766014-DC80-4652-A0F9-6DC37CEF9FC8}" type="slidenum">
              <a:rPr lang="es-MX"/>
              <a:pPr>
                <a:defRPr/>
              </a:pPr>
              <a:t>‹Nº›</a:t>
            </a:fld>
            <a:endParaRPr lang="es-MX"/>
          </a:p>
        </p:txBody>
      </p:sp>
    </p:spTree>
    <p:extLst>
      <p:ext uri="{BB962C8B-B14F-4D97-AF65-F5344CB8AC3E}">
        <p14:creationId xmlns:p14="http://schemas.microsoft.com/office/powerpoint/2010/main" val="106943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1257300" y="2738438"/>
            <a:ext cx="7772400" cy="65270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9258300" y="2738438"/>
            <a:ext cx="7772400" cy="65270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3">
            <a:extLst>
              <a:ext uri="{FF2B5EF4-FFF2-40B4-BE49-F238E27FC236}">
                <a16:creationId xmlns:a16="http://schemas.microsoft.com/office/drawing/2014/main" id="{B8D1B418-B263-2A40-7764-6C651B8C420D}"/>
              </a:ext>
            </a:extLst>
          </p:cNvPr>
          <p:cNvSpPr>
            <a:spLocks noGrp="1"/>
          </p:cNvSpPr>
          <p:nvPr>
            <p:ph type="dt" sz="half" idx="10"/>
          </p:nvPr>
        </p:nvSpPr>
        <p:spPr/>
        <p:txBody>
          <a:bodyPr/>
          <a:lstStyle>
            <a:lvl1pPr>
              <a:defRPr/>
            </a:lvl1pPr>
          </a:lstStyle>
          <a:p>
            <a:pPr>
              <a:defRPr/>
            </a:pPr>
            <a:fld id="{C8EE4BD0-E85C-4DEE-91A6-854B984C14D8}" type="datetimeFigureOut">
              <a:rPr lang="es-MX"/>
              <a:pPr>
                <a:defRPr/>
              </a:pPr>
              <a:t>04/04/2024</a:t>
            </a:fld>
            <a:endParaRPr lang="es-MX"/>
          </a:p>
        </p:txBody>
      </p:sp>
      <p:sp>
        <p:nvSpPr>
          <p:cNvPr id="6" name="Marcador de pie de página 4">
            <a:extLst>
              <a:ext uri="{FF2B5EF4-FFF2-40B4-BE49-F238E27FC236}">
                <a16:creationId xmlns:a16="http://schemas.microsoft.com/office/drawing/2014/main" id="{77668CA1-22A2-E3A0-ECB3-B28CF3EABE3A}"/>
              </a:ext>
            </a:extLst>
          </p:cNvPr>
          <p:cNvSpPr>
            <a:spLocks noGrp="1"/>
          </p:cNvSpPr>
          <p:nvPr>
            <p:ph type="ftr" sz="quarter" idx="11"/>
          </p:nvPr>
        </p:nvSpPr>
        <p:spPr/>
        <p:txBody>
          <a:bodyPr/>
          <a:lstStyle>
            <a:lvl1pPr>
              <a:defRPr/>
            </a:lvl1pPr>
          </a:lstStyle>
          <a:p>
            <a:pPr>
              <a:defRPr/>
            </a:pPr>
            <a:endParaRPr lang="es-MX"/>
          </a:p>
        </p:txBody>
      </p:sp>
      <p:sp>
        <p:nvSpPr>
          <p:cNvPr id="7" name="Marcador de número de diapositiva 5">
            <a:extLst>
              <a:ext uri="{FF2B5EF4-FFF2-40B4-BE49-F238E27FC236}">
                <a16:creationId xmlns:a16="http://schemas.microsoft.com/office/drawing/2014/main" id="{B3223291-B829-BE0A-7D7F-49008EDB7AED}"/>
              </a:ext>
            </a:extLst>
          </p:cNvPr>
          <p:cNvSpPr>
            <a:spLocks noGrp="1"/>
          </p:cNvSpPr>
          <p:nvPr>
            <p:ph type="sldNum" sz="quarter" idx="12"/>
          </p:nvPr>
        </p:nvSpPr>
        <p:spPr/>
        <p:txBody>
          <a:bodyPr/>
          <a:lstStyle>
            <a:lvl1pPr>
              <a:defRPr/>
            </a:lvl1pPr>
          </a:lstStyle>
          <a:p>
            <a:pPr>
              <a:defRPr/>
            </a:pPr>
            <a:fld id="{7246E213-7CB4-4812-8073-F44E0E80A752}" type="slidenum">
              <a:rPr lang="es-MX"/>
              <a:pPr>
                <a:defRPr/>
              </a:pPr>
              <a:t>‹Nº›</a:t>
            </a:fld>
            <a:endParaRPr lang="es-MX"/>
          </a:p>
        </p:txBody>
      </p:sp>
    </p:spTree>
    <p:extLst>
      <p:ext uri="{BB962C8B-B14F-4D97-AF65-F5344CB8AC3E}">
        <p14:creationId xmlns:p14="http://schemas.microsoft.com/office/powerpoint/2010/main" val="137981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259682" y="547688"/>
            <a:ext cx="15773400" cy="1988345"/>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a:t>Haga clic para modificar los estilos de texto del patrón</a:t>
            </a:r>
          </a:p>
        </p:txBody>
      </p:sp>
      <p:sp>
        <p:nvSpPr>
          <p:cNvPr id="4" name="Marcador de contenido 3"/>
          <p:cNvSpPr>
            <a:spLocks noGrp="1"/>
          </p:cNvSpPr>
          <p:nvPr>
            <p:ph sz="half" idx="2"/>
          </p:nvPr>
        </p:nvSpPr>
        <p:spPr>
          <a:xfrm>
            <a:off x="1259683" y="3757613"/>
            <a:ext cx="7736681" cy="55268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a:t>Haga clic para modificar los estilos de texto del patrón</a:t>
            </a:r>
          </a:p>
        </p:txBody>
      </p:sp>
      <p:sp>
        <p:nvSpPr>
          <p:cNvPr id="6" name="Marcador de contenido 5"/>
          <p:cNvSpPr>
            <a:spLocks noGrp="1"/>
          </p:cNvSpPr>
          <p:nvPr>
            <p:ph sz="quarter" idx="4"/>
          </p:nvPr>
        </p:nvSpPr>
        <p:spPr>
          <a:xfrm>
            <a:off x="9258300" y="3757613"/>
            <a:ext cx="7774782" cy="55268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3">
            <a:extLst>
              <a:ext uri="{FF2B5EF4-FFF2-40B4-BE49-F238E27FC236}">
                <a16:creationId xmlns:a16="http://schemas.microsoft.com/office/drawing/2014/main" id="{D7651BAF-D0BE-3174-ED4E-17E7E453BBB5}"/>
              </a:ext>
            </a:extLst>
          </p:cNvPr>
          <p:cNvSpPr>
            <a:spLocks noGrp="1"/>
          </p:cNvSpPr>
          <p:nvPr>
            <p:ph type="dt" sz="half" idx="10"/>
          </p:nvPr>
        </p:nvSpPr>
        <p:spPr/>
        <p:txBody>
          <a:bodyPr/>
          <a:lstStyle>
            <a:lvl1pPr>
              <a:defRPr/>
            </a:lvl1pPr>
          </a:lstStyle>
          <a:p>
            <a:pPr>
              <a:defRPr/>
            </a:pPr>
            <a:fld id="{25408F76-B48E-4D3B-A96C-9B311B21595C}" type="datetimeFigureOut">
              <a:rPr lang="es-MX"/>
              <a:pPr>
                <a:defRPr/>
              </a:pPr>
              <a:t>04/04/2024</a:t>
            </a:fld>
            <a:endParaRPr lang="es-MX"/>
          </a:p>
        </p:txBody>
      </p:sp>
      <p:sp>
        <p:nvSpPr>
          <p:cNvPr id="8" name="Marcador de pie de página 4">
            <a:extLst>
              <a:ext uri="{FF2B5EF4-FFF2-40B4-BE49-F238E27FC236}">
                <a16:creationId xmlns:a16="http://schemas.microsoft.com/office/drawing/2014/main" id="{358B691F-A4E3-9470-0C5E-CFA614683EC3}"/>
              </a:ext>
            </a:extLst>
          </p:cNvPr>
          <p:cNvSpPr>
            <a:spLocks noGrp="1"/>
          </p:cNvSpPr>
          <p:nvPr>
            <p:ph type="ftr" sz="quarter" idx="11"/>
          </p:nvPr>
        </p:nvSpPr>
        <p:spPr/>
        <p:txBody>
          <a:bodyPr/>
          <a:lstStyle>
            <a:lvl1pPr>
              <a:defRPr/>
            </a:lvl1pPr>
          </a:lstStyle>
          <a:p>
            <a:pPr>
              <a:defRPr/>
            </a:pPr>
            <a:endParaRPr lang="es-MX"/>
          </a:p>
        </p:txBody>
      </p:sp>
      <p:sp>
        <p:nvSpPr>
          <p:cNvPr id="9" name="Marcador de número de diapositiva 5">
            <a:extLst>
              <a:ext uri="{FF2B5EF4-FFF2-40B4-BE49-F238E27FC236}">
                <a16:creationId xmlns:a16="http://schemas.microsoft.com/office/drawing/2014/main" id="{B14D561C-103F-F4B8-6841-F9128A1C3B05}"/>
              </a:ext>
            </a:extLst>
          </p:cNvPr>
          <p:cNvSpPr>
            <a:spLocks noGrp="1"/>
          </p:cNvSpPr>
          <p:nvPr>
            <p:ph type="sldNum" sz="quarter" idx="12"/>
          </p:nvPr>
        </p:nvSpPr>
        <p:spPr/>
        <p:txBody>
          <a:bodyPr/>
          <a:lstStyle>
            <a:lvl1pPr>
              <a:defRPr/>
            </a:lvl1pPr>
          </a:lstStyle>
          <a:p>
            <a:pPr>
              <a:defRPr/>
            </a:pPr>
            <a:fld id="{7E490A65-4E75-4233-A5D2-3E43CCB4A025}" type="slidenum">
              <a:rPr lang="es-MX"/>
              <a:pPr>
                <a:defRPr/>
              </a:pPr>
              <a:t>‹Nº›</a:t>
            </a:fld>
            <a:endParaRPr lang="es-MX"/>
          </a:p>
        </p:txBody>
      </p:sp>
    </p:spTree>
    <p:extLst>
      <p:ext uri="{BB962C8B-B14F-4D97-AF65-F5344CB8AC3E}">
        <p14:creationId xmlns:p14="http://schemas.microsoft.com/office/powerpoint/2010/main" val="2482892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3">
            <a:extLst>
              <a:ext uri="{FF2B5EF4-FFF2-40B4-BE49-F238E27FC236}">
                <a16:creationId xmlns:a16="http://schemas.microsoft.com/office/drawing/2014/main" id="{65AA3E74-5EBF-EB1E-5A2C-3ACED787F5C6}"/>
              </a:ext>
            </a:extLst>
          </p:cNvPr>
          <p:cNvSpPr>
            <a:spLocks noGrp="1"/>
          </p:cNvSpPr>
          <p:nvPr>
            <p:ph type="dt" sz="half" idx="10"/>
          </p:nvPr>
        </p:nvSpPr>
        <p:spPr/>
        <p:txBody>
          <a:bodyPr/>
          <a:lstStyle>
            <a:lvl1pPr>
              <a:defRPr/>
            </a:lvl1pPr>
          </a:lstStyle>
          <a:p>
            <a:pPr>
              <a:defRPr/>
            </a:pPr>
            <a:fld id="{5045D755-C225-4A5B-9420-E67B98D5615D}" type="datetimeFigureOut">
              <a:rPr lang="es-MX"/>
              <a:pPr>
                <a:defRPr/>
              </a:pPr>
              <a:t>04/04/2024</a:t>
            </a:fld>
            <a:endParaRPr lang="es-MX"/>
          </a:p>
        </p:txBody>
      </p:sp>
      <p:sp>
        <p:nvSpPr>
          <p:cNvPr id="4" name="Marcador de pie de página 4">
            <a:extLst>
              <a:ext uri="{FF2B5EF4-FFF2-40B4-BE49-F238E27FC236}">
                <a16:creationId xmlns:a16="http://schemas.microsoft.com/office/drawing/2014/main" id="{3DB79A7D-DA54-3E8B-34EA-DA3A305086C8}"/>
              </a:ext>
            </a:extLst>
          </p:cNvPr>
          <p:cNvSpPr>
            <a:spLocks noGrp="1"/>
          </p:cNvSpPr>
          <p:nvPr>
            <p:ph type="ftr" sz="quarter" idx="11"/>
          </p:nvPr>
        </p:nvSpPr>
        <p:spPr/>
        <p:txBody>
          <a:bodyPr/>
          <a:lstStyle>
            <a:lvl1pPr>
              <a:defRPr/>
            </a:lvl1pPr>
          </a:lstStyle>
          <a:p>
            <a:pPr>
              <a:defRPr/>
            </a:pPr>
            <a:endParaRPr lang="es-MX"/>
          </a:p>
        </p:txBody>
      </p:sp>
      <p:sp>
        <p:nvSpPr>
          <p:cNvPr id="5" name="Marcador de número de diapositiva 5">
            <a:extLst>
              <a:ext uri="{FF2B5EF4-FFF2-40B4-BE49-F238E27FC236}">
                <a16:creationId xmlns:a16="http://schemas.microsoft.com/office/drawing/2014/main" id="{CB5B909E-62EB-0C13-70F5-D066FC0FB1D5}"/>
              </a:ext>
            </a:extLst>
          </p:cNvPr>
          <p:cNvSpPr>
            <a:spLocks noGrp="1"/>
          </p:cNvSpPr>
          <p:nvPr>
            <p:ph type="sldNum" sz="quarter" idx="12"/>
          </p:nvPr>
        </p:nvSpPr>
        <p:spPr/>
        <p:txBody>
          <a:bodyPr/>
          <a:lstStyle>
            <a:lvl1pPr>
              <a:defRPr/>
            </a:lvl1pPr>
          </a:lstStyle>
          <a:p>
            <a:pPr>
              <a:defRPr/>
            </a:pPr>
            <a:fld id="{D8BB9D13-6767-4470-8867-8200EDAA9913}" type="slidenum">
              <a:rPr lang="es-MX"/>
              <a:pPr>
                <a:defRPr/>
              </a:pPr>
              <a:t>‹Nº›</a:t>
            </a:fld>
            <a:endParaRPr lang="es-MX"/>
          </a:p>
        </p:txBody>
      </p:sp>
    </p:spTree>
    <p:extLst>
      <p:ext uri="{BB962C8B-B14F-4D97-AF65-F5344CB8AC3E}">
        <p14:creationId xmlns:p14="http://schemas.microsoft.com/office/powerpoint/2010/main" val="275887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3975BBF2-F05D-6751-0E4B-02AEF2377D1C}"/>
              </a:ext>
            </a:extLst>
          </p:cNvPr>
          <p:cNvSpPr>
            <a:spLocks noGrp="1"/>
          </p:cNvSpPr>
          <p:nvPr>
            <p:ph type="dt" sz="half" idx="10"/>
          </p:nvPr>
        </p:nvSpPr>
        <p:spPr/>
        <p:txBody>
          <a:bodyPr/>
          <a:lstStyle>
            <a:lvl1pPr>
              <a:defRPr/>
            </a:lvl1pPr>
          </a:lstStyle>
          <a:p>
            <a:pPr>
              <a:defRPr/>
            </a:pPr>
            <a:fld id="{3C134B0D-8126-4E6A-A2F2-2EB4CC126634}" type="datetimeFigureOut">
              <a:rPr lang="es-MX"/>
              <a:pPr>
                <a:defRPr/>
              </a:pPr>
              <a:t>04/04/2024</a:t>
            </a:fld>
            <a:endParaRPr lang="es-MX"/>
          </a:p>
        </p:txBody>
      </p:sp>
      <p:sp>
        <p:nvSpPr>
          <p:cNvPr id="3" name="Marcador de pie de página 4">
            <a:extLst>
              <a:ext uri="{FF2B5EF4-FFF2-40B4-BE49-F238E27FC236}">
                <a16:creationId xmlns:a16="http://schemas.microsoft.com/office/drawing/2014/main" id="{0E605AD9-0885-D262-C7AD-23AB02D40999}"/>
              </a:ext>
            </a:extLst>
          </p:cNvPr>
          <p:cNvSpPr>
            <a:spLocks noGrp="1"/>
          </p:cNvSpPr>
          <p:nvPr>
            <p:ph type="ftr" sz="quarter" idx="11"/>
          </p:nvPr>
        </p:nvSpPr>
        <p:spPr/>
        <p:txBody>
          <a:bodyPr/>
          <a:lstStyle>
            <a:lvl1pPr>
              <a:defRPr/>
            </a:lvl1pPr>
          </a:lstStyle>
          <a:p>
            <a:pPr>
              <a:defRPr/>
            </a:pPr>
            <a:endParaRPr lang="es-MX"/>
          </a:p>
        </p:txBody>
      </p:sp>
      <p:sp>
        <p:nvSpPr>
          <p:cNvPr id="4" name="Marcador de número de diapositiva 5">
            <a:extLst>
              <a:ext uri="{FF2B5EF4-FFF2-40B4-BE49-F238E27FC236}">
                <a16:creationId xmlns:a16="http://schemas.microsoft.com/office/drawing/2014/main" id="{71B66E27-E48C-1B23-3833-ED59CB957096}"/>
              </a:ext>
            </a:extLst>
          </p:cNvPr>
          <p:cNvSpPr>
            <a:spLocks noGrp="1"/>
          </p:cNvSpPr>
          <p:nvPr>
            <p:ph type="sldNum" sz="quarter" idx="12"/>
          </p:nvPr>
        </p:nvSpPr>
        <p:spPr/>
        <p:txBody>
          <a:bodyPr/>
          <a:lstStyle>
            <a:lvl1pPr>
              <a:defRPr/>
            </a:lvl1pPr>
          </a:lstStyle>
          <a:p>
            <a:pPr>
              <a:defRPr/>
            </a:pPr>
            <a:fld id="{5F6381F0-1B40-4578-BFF5-1B8F35DA81E1}" type="slidenum">
              <a:rPr lang="es-MX"/>
              <a:pPr>
                <a:defRPr/>
              </a:pPr>
              <a:t>‹Nº›</a:t>
            </a:fld>
            <a:endParaRPr lang="es-MX"/>
          </a:p>
        </p:txBody>
      </p:sp>
    </p:spTree>
    <p:extLst>
      <p:ext uri="{BB962C8B-B14F-4D97-AF65-F5344CB8AC3E}">
        <p14:creationId xmlns:p14="http://schemas.microsoft.com/office/powerpoint/2010/main" val="2291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259683" y="685800"/>
            <a:ext cx="5898356" cy="2400300"/>
          </a:xfrm>
        </p:spPr>
        <p:txBody>
          <a:bodyPr anchor="b"/>
          <a:lstStyle>
            <a:lvl1pPr>
              <a:defRPr sz="4800"/>
            </a:lvl1pPr>
          </a:lstStyle>
          <a:p>
            <a:r>
              <a:rPr lang="es-ES"/>
              <a:t>Haga clic para modificar el estilo de título del patrón</a:t>
            </a:r>
            <a:endParaRPr lang="es-MX"/>
          </a:p>
        </p:txBody>
      </p:sp>
      <p:sp>
        <p:nvSpPr>
          <p:cNvPr id="3" name="Marcador de contenido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C68131AD-92AE-5EE4-4CE3-466957BAF808}"/>
              </a:ext>
            </a:extLst>
          </p:cNvPr>
          <p:cNvSpPr>
            <a:spLocks noGrp="1"/>
          </p:cNvSpPr>
          <p:nvPr>
            <p:ph type="dt" sz="half" idx="10"/>
          </p:nvPr>
        </p:nvSpPr>
        <p:spPr/>
        <p:txBody>
          <a:bodyPr/>
          <a:lstStyle>
            <a:lvl1pPr>
              <a:defRPr/>
            </a:lvl1pPr>
          </a:lstStyle>
          <a:p>
            <a:pPr>
              <a:defRPr/>
            </a:pPr>
            <a:fld id="{64542A17-0065-4CEB-BF46-1A60BD2D1F86}" type="datetimeFigureOut">
              <a:rPr lang="es-MX"/>
              <a:pPr>
                <a:defRPr/>
              </a:pPr>
              <a:t>04/04/2024</a:t>
            </a:fld>
            <a:endParaRPr lang="es-MX"/>
          </a:p>
        </p:txBody>
      </p:sp>
      <p:sp>
        <p:nvSpPr>
          <p:cNvPr id="6" name="Marcador de pie de página 4">
            <a:extLst>
              <a:ext uri="{FF2B5EF4-FFF2-40B4-BE49-F238E27FC236}">
                <a16:creationId xmlns:a16="http://schemas.microsoft.com/office/drawing/2014/main" id="{18E6785A-C9C8-A0AB-A006-33509314B637}"/>
              </a:ext>
            </a:extLst>
          </p:cNvPr>
          <p:cNvSpPr>
            <a:spLocks noGrp="1"/>
          </p:cNvSpPr>
          <p:nvPr>
            <p:ph type="ftr" sz="quarter" idx="11"/>
          </p:nvPr>
        </p:nvSpPr>
        <p:spPr/>
        <p:txBody>
          <a:bodyPr/>
          <a:lstStyle>
            <a:lvl1pPr>
              <a:defRPr/>
            </a:lvl1pPr>
          </a:lstStyle>
          <a:p>
            <a:pPr>
              <a:defRPr/>
            </a:pPr>
            <a:endParaRPr lang="es-MX"/>
          </a:p>
        </p:txBody>
      </p:sp>
      <p:sp>
        <p:nvSpPr>
          <p:cNvPr id="7" name="Marcador de número de diapositiva 5">
            <a:extLst>
              <a:ext uri="{FF2B5EF4-FFF2-40B4-BE49-F238E27FC236}">
                <a16:creationId xmlns:a16="http://schemas.microsoft.com/office/drawing/2014/main" id="{47E127E7-F311-9E1B-0D96-11C0D2DEECDE}"/>
              </a:ext>
            </a:extLst>
          </p:cNvPr>
          <p:cNvSpPr>
            <a:spLocks noGrp="1"/>
          </p:cNvSpPr>
          <p:nvPr>
            <p:ph type="sldNum" sz="quarter" idx="12"/>
          </p:nvPr>
        </p:nvSpPr>
        <p:spPr/>
        <p:txBody>
          <a:bodyPr/>
          <a:lstStyle>
            <a:lvl1pPr>
              <a:defRPr/>
            </a:lvl1pPr>
          </a:lstStyle>
          <a:p>
            <a:pPr>
              <a:defRPr/>
            </a:pPr>
            <a:fld id="{F4E7E627-141D-4014-9E82-D7DBAC06E137}" type="slidenum">
              <a:rPr lang="es-MX"/>
              <a:pPr>
                <a:defRPr/>
              </a:pPr>
              <a:t>‹Nº›</a:t>
            </a:fld>
            <a:endParaRPr lang="es-MX"/>
          </a:p>
        </p:txBody>
      </p:sp>
    </p:spTree>
    <p:extLst>
      <p:ext uri="{BB962C8B-B14F-4D97-AF65-F5344CB8AC3E}">
        <p14:creationId xmlns:p14="http://schemas.microsoft.com/office/powerpoint/2010/main" val="1375513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259683" y="685800"/>
            <a:ext cx="5898356" cy="2400300"/>
          </a:xfrm>
        </p:spPr>
        <p:txBody>
          <a:bodyPr anchor="b"/>
          <a:lstStyle>
            <a:lvl1pPr>
              <a:defRPr sz="48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7774782" y="1481138"/>
            <a:ext cx="9258300" cy="7310438"/>
          </a:xfrm>
        </p:spPr>
        <p:txBody>
          <a:bodyPr rtlCol="0">
            <a:normAutofit/>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lvl="0"/>
            <a:endParaRPr lang="es-MX" noProof="0"/>
          </a:p>
        </p:txBody>
      </p:sp>
      <p:sp>
        <p:nvSpPr>
          <p:cNvPr id="4" name="Marcador de texto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40626A78-4EB3-6022-C913-433E3D63CC04}"/>
              </a:ext>
            </a:extLst>
          </p:cNvPr>
          <p:cNvSpPr>
            <a:spLocks noGrp="1"/>
          </p:cNvSpPr>
          <p:nvPr>
            <p:ph type="dt" sz="half" idx="10"/>
          </p:nvPr>
        </p:nvSpPr>
        <p:spPr/>
        <p:txBody>
          <a:bodyPr/>
          <a:lstStyle>
            <a:lvl1pPr>
              <a:defRPr/>
            </a:lvl1pPr>
          </a:lstStyle>
          <a:p>
            <a:pPr>
              <a:defRPr/>
            </a:pPr>
            <a:fld id="{2921BB9E-AC93-4401-8B3C-6F0BB1E10B31}" type="datetimeFigureOut">
              <a:rPr lang="es-MX"/>
              <a:pPr>
                <a:defRPr/>
              </a:pPr>
              <a:t>04/04/2024</a:t>
            </a:fld>
            <a:endParaRPr lang="es-MX"/>
          </a:p>
        </p:txBody>
      </p:sp>
      <p:sp>
        <p:nvSpPr>
          <p:cNvPr id="6" name="Marcador de pie de página 4">
            <a:extLst>
              <a:ext uri="{FF2B5EF4-FFF2-40B4-BE49-F238E27FC236}">
                <a16:creationId xmlns:a16="http://schemas.microsoft.com/office/drawing/2014/main" id="{996B37A3-CB80-C622-DC6B-00BA74AED400}"/>
              </a:ext>
            </a:extLst>
          </p:cNvPr>
          <p:cNvSpPr>
            <a:spLocks noGrp="1"/>
          </p:cNvSpPr>
          <p:nvPr>
            <p:ph type="ftr" sz="quarter" idx="11"/>
          </p:nvPr>
        </p:nvSpPr>
        <p:spPr/>
        <p:txBody>
          <a:bodyPr/>
          <a:lstStyle>
            <a:lvl1pPr>
              <a:defRPr/>
            </a:lvl1pPr>
          </a:lstStyle>
          <a:p>
            <a:pPr>
              <a:defRPr/>
            </a:pPr>
            <a:endParaRPr lang="es-MX"/>
          </a:p>
        </p:txBody>
      </p:sp>
      <p:sp>
        <p:nvSpPr>
          <p:cNvPr id="7" name="Marcador de número de diapositiva 5">
            <a:extLst>
              <a:ext uri="{FF2B5EF4-FFF2-40B4-BE49-F238E27FC236}">
                <a16:creationId xmlns:a16="http://schemas.microsoft.com/office/drawing/2014/main" id="{7393D49C-5331-F6C6-9C6B-4943DF3BEE67}"/>
              </a:ext>
            </a:extLst>
          </p:cNvPr>
          <p:cNvSpPr>
            <a:spLocks noGrp="1"/>
          </p:cNvSpPr>
          <p:nvPr>
            <p:ph type="sldNum" sz="quarter" idx="12"/>
          </p:nvPr>
        </p:nvSpPr>
        <p:spPr/>
        <p:txBody>
          <a:bodyPr/>
          <a:lstStyle>
            <a:lvl1pPr>
              <a:defRPr/>
            </a:lvl1pPr>
          </a:lstStyle>
          <a:p>
            <a:pPr>
              <a:defRPr/>
            </a:pPr>
            <a:fld id="{9CFCB92F-34A0-4D84-A8A9-2218A1A506C3}" type="slidenum">
              <a:rPr lang="es-MX"/>
              <a:pPr>
                <a:defRPr/>
              </a:pPr>
              <a:t>‹Nº›</a:t>
            </a:fld>
            <a:endParaRPr lang="es-MX"/>
          </a:p>
        </p:txBody>
      </p:sp>
    </p:spTree>
    <p:extLst>
      <p:ext uri="{BB962C8B-B14F-4D97-AF65-F5344CB8AC3E}">
        <p14:creationId xmlns:p14="http://schemas.microsoft.com/office/powerpoint/2010/main" val="3564413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Marcador de título 1">
            <a:extLst>
              <a:ext uri="{FF2B5EF4-FFF2-40B4-BE49-F238E27FC236}">
                <a16:creationId xmlns:a16="http://schemas.microsoft.com/office/drawing/2014/main" id="{D5864E8D-250B-6F82-4A97-E7C0A7D7780E}"/>
              </a:ext>
            </a:extLst>
          </p:cNvPr>
          <p:cNvSpPr>
            <a:spLocks noGrp="1" noChangeArrowheads="1"/>
          </p:cNvSpPr>
          <p:nvPr>
            <p:ph type="title"/>
          </p:nvPr>
        </p:nvSpPr>
        <p:spPr bwMode="auto">
          <a:xfrm>
            <a:off x="1257300" y="547688"/>
            <a:ext cx="15773400"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ES"/>
              <a:t>Haga clic para modificar el estilo de título del patrón</a:t>
            </a:r>
            <a:endParaRPr lang="es-MX" altLang="es-ES"/>
          </a:p>
        </p:txBody>
      </p:sp>
      <p:sp>
        <p:nvSpPr>
          <p:cNvPr id="2051" name="Marcador de texto 2">
            <a:extLst>
              <a:ext uri="{FF2B5EF4-FFF2-40B4-BE49-F238E27FC236}">
                <a16:creationId xmlns:a16="http://schemas.microsoft.com/office/drawing/2014/main" id="{4D75CE8E-4611-0C61-12F2-2A61D7F97C33}"/>
              </a:ext>
            </a:extLst>
          </p:cNvPr>
          <p:cNvSpPr>
            <a:spLocks noGrp="1" noChangeArrowheads="1"/>
          </p:cNvSpPr>
          <p:nvPr>
            <p:ph type="body" idx="1"/>
          </p:nvPr>
        </p:nvSpPr>
        <p:spPr bwMode="auto">
          <a:xfrm>
            <a:off x="1257300" y="2738438"/>
            <a:ext cx="15773400" cy="652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
              <a:t>Haga clic para modificar los estilos de texto del patrón</a:t>
            </a:r>
          </a:p>
          <a:p>
            <a:pPr lvl="1"/>
            <a:r>
              <a:rPr lang="es-ES" altLang="es-ES"/>
              <a:t>Segundo nivel</a:t>
            </a:r>
          </a:p>
          <a:p>
            <a:pPr lvl="2"/>
            <a:r>
              <a:rPr lang="es-ES" altLang="es-ES"/>
              <a:t>Tercer nivel</a:t>
            </a:r>
          </a:p>
          <a:p>
            <a:pPr lvl="3"/>
            <a:r>
              <a:rPr lang="es-ES" altLang="es-ES"/>
              <a:t>Cuarto nivel</a:t>
            </a:r>
          </a:p>
          <a:p>
            <a:pPr lvl="4"/>
            <a:r>
              <a:rPr lang="es-ES" altLang="es-ES"/>
              <a:t>Quinto nivel</a:t>
            </a:r>
            <a:endParaRPr lang="es-MX" altLang="es-ES"/>
          </a:p>
        </p:txBody>
      </p:sp>
      <p:sp>
        <p:nvSpPr>
          <p:cNvPr id="4" name="Marcador de fecha 3">
            <a:extLst>
              <a:ext uri="{FF2B5EF4-FFF2-40B4-BE49-F238E27FC236}">
                <a16:creationId xmlns:a16="http://schemas.microsoft.com/office/drawing/2014/main" id="{71D4A84D-306D-707F-475B-57F13EAE82E2}"/>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eaLnBrk="1" fontAlgn="auto" hangingPunct="1">
              <a:spcBef>
                <a:spcPts val="0"/>
              </a:spcBef>
              <a:spcAft>
                <a:spcPts val="0"/>
              </a:spcAft>
              <a:defRPr sz="1800" smtClean="0">
                <a:solidFill>
                  <a:schemeClr val="tx1">
                    <a:tint val="75000"/>
                  </a:schemeClr>
                </a:solidFill>
                <a:latin typeface="+mn-lt"/>
              </a:defRPr>
            </a:lvl1pPr>
          </a:lstStyle>
          <a:p>
            <a:pPr>
              <a:defRPr/>
            </a:pPr>
            <a:fld id="{01D70466-F9F7-4914-AF95-F8B15CACC563}" type="datetimeFigureOut">
              <a:rPr lang="es-MX"/>
              <a:pPr>
                <a:defRPr/>
              </a:pPr>
              <a:t>04/04/2024</a:t>
            </a:fld>
            <a:endParaRPr lang="es-MX"/>
          </a:p>
        </p:txBody>
      </p:sp>
      <p:sp>
        <p:nvSpPr>
          <p:cNvPr id="5" name="Marcador de pie de página 4">
            <a:extLst>
              <a:ext uri="{FF2B5EF4-FFF2-40B4-BE49-F238E27FC236}">
                <a16:creationId xmlns:a16="http://schemas.microsoft.com/office/drawing/2014/main" id="{02FC6265-3117-B154-769A-4F63BF287104}"/>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eaLnBrk="1" fontAlgn="auto" hangingPunct="1">
              <a:spcBef>
                <a:spcPts val="0"/>
              </a:spcBef>
              <a:spcAft>
                <a:spcPts val="0"/>
              </a:spcAft>
              <a:defRPr sz="1800">
                <a:solidFill>
                  <a:schemeClr val="tx1">
                    <a:tint val="75000"/>
                  </a:schemeClr>
                </a:solidFill>
                <a:latin typeface="+mn-lt"/>
              </a:defRPr>
            </a:lvl1pPr>
          </a:lstStyle>
          <a:p>
            <a:pPr>
              <a:defRPr/>
            </a:pPr>
            <a:endParaRPr lang="es-MX"/>
          </a:p>
        </p:txBody>
      </p:sp>
      <p:sp>
        <p:nvSpPr>
          <p:cNvPr id="6" name="Marcador de número de diapositiva 5">
            <a:extLst>
              <a:ext uri="{FF2B5EF4-FFF2-40B4-BE49-F238E27FC236}">
                <a16:creationId xmlns:a16="http://schemas.microsoft.com/office/drawing/2014/main" id="{5DCAEBFD-C06B-F327-45C2-E682F3F088A4}"/>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eaLnBrk="1" fontAlgn="auto" hangingPunct="1">
              <a:spcBef>
                <a:spcPts val="0"/>
              </a:spcBef>
              <a:spcAft>
                <a:spcPts val="0"/>
              </a:spcAft>
              <a:defRPr sz="1800" smtClean="0">
                <a:solidFill>
                  <a:schemeClr val="tx1">
                    <a:tint val="75000"/>
                  </a:schemeClr>
                </a:solidFill>
                <a:latin typeface="+mn-lt"/>
              </a:defRPr>
            </a:lvl1pPr>
          </a:lstStyle>
          <a:p>
            <a:pPr>
              <a:defRPr/>
            </a:pPr>
            <a:fld id="{8713F0A7-3ABF-4081-8313-125A74878D70}" type="slidenum">
              <a:rPr lang="es-MX"/>
              <a:pPr>
                <a:defRPr/>
              </a:pPr>
              <a:t>‹Nº›</a:t>
            </a:fld>
            <a:endParaRPr lang="es-MX"/>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defTabSz="1371600" rtl="0" fontAlgn="base">
        <a:lnSpc>
          <a:spcPct val="90000"/>
        </a:lnSpc>
        <a:spcBef>
          <a:spcPct val="0"/>
        </a:spcBef>
        <a:spcAft>
          <a:spcPct val="0"/>
        </a:spcAft>
        <a:defRPr sz="6600" kern="1200">
          <a:solidFill>
            <a:schemeClr val="tx1"/>
          </a:solidFill>
          <a:latin typeface="+mj-lt"/>
          <a:ea typeface="+mj-ea"/>
          <a:cs typeface="+mj-cs"/>
        </a:defRPr>
      </a:lvl1pPr>
      <a:lvl2pPr algn="l" defTabSz="1371600" rtl="0" fontAlgn="base">
        <a:lnSpc>
          <a:spcPct val="90000"/>
        </a:lnSpc>
        <a:spcBef>
          <a:spcPct val="0"/>
        </a:spcBef>
        <a:spcAft>
          <a:spcPct val="0"/>
        </a:spcAft>
        <a:defRPr sz="6600">
          <a:solidFill>
            <a:schemeClr val="tx1"/>
          </a:solidFill>
          <a:latin typeface="Calibri Light" panose="020F0302020204030204" pitchFamily="34" charset="0"/>
        </a:defRPr>
      </a:lvl2pPr>
      <a:lvl3pPr algn="l" defTabSz="1371600" rtl="0" fontAlgn="base">
        <a:lnSpc>
          <a:spcPct val="90000"/>
        </a:lnSpc>
        <a:spcBef>
          <a:spcPct val="0"/>
        </a:spcBef>
        <a:spcAft>
          <a:spcPct val="0"/>
        </a:spcAft>
        <a:defRPr sz="6600">
          <a:solidFill>
            <a:schemeClr val="tx1"/>
          </a:solidFill>
          <a:latin typeface="Calibri Light" panose="020F0302020204030204" pitchFamily="34" charset="0"/>
        </a:defRPr>
      </a:lvl3pPr>
      <a:lvl4pPr algn="l" defTabSz="1371600" rtl="0" fontAlgn="base">
        <a:lnSpc>
          <a:spcPct val="90000"/>
        </a:lnSpc>
        <a:spcBef>
          <a:spcPct val="0"/>
        </a:spcBef>
        <a:spcAft>
          <a:spcPct val="0"/>
        </a:spcAft>
        <a:defRPr sz="6600">
          <a:solidFill>
            <a:schemeClr val="tx1"/>
          </a:solidFill>
          <a:latin typeface="Calibri Light" panose="020F0302020204030204" pitchFamily="34" charset="0"/>
        </a:defRPr>
      </a:lvl4pPr>
      <a:lvl5pPr algn="l" defTabSz="1371600" rtl="0" fontAlgn="base">
        <a:lnSpc>
          <a:spcPct val="90000"/>
        </a:lnSpc>
        <a:spcBef>
          <a:spcPct val="0"/>
        </a:spcBef>
        <a:spcAft>
          <a:spcPct val="0"/>
        </a:spcAft>
        <a:defRPr sz="6600">
          <a:solidFill>
            <a:schemeClr val="tx1"/>
          </a:solidFill>
          <a:latin typeface="Calibri Light" panose="020F0302020204030204" pitchFamily="34" charset="0"/>
        </a:defRPr>
      </a:lvl5pPr>
      <a:lvl6pPr marL="457200" algn="l" defTabSz="1371600" rtl="0" fontAlgn="base">
        <a:lnSpc>
          <a:spcPct val="90000"/>
        </a:lnSpc>
        <a:spcBef>
          <a:spcPct val="0"/>
        </a:spcBef>
        <a:spcAft>
          <a:spcPct val="0"/>
        </a:spcAft>
        <a:defRPr sz="6600">
          <a:solidFill>
            <a:schemeClr val="tx1"/>
          </a:solidFill>
          <a:latin typeface="Calibri Light" panose="020F0302020204030204" pitchFamily="34" charset="0"/>
        </a:defRPr>
      </a:lvl6pPr>
      <a:lvl7pPr marL="914400" algn="l" defTabSz="1371600" rtl="0" fontAlgn="base">
        <a:lnSpc>
          <a:spcPct val="90000"/>
        </a:lnSpc>
        <a:spcBef>
          <a:spcPct val="0"/>
        </a:spcBef>
        <a:spcAft>
          <a:spcPct val="0"/>
        </a:spcAft>
        <a:defRPr sz="6600">
          <a:solidFill>
            <a:schemeClr val="tx1"/>
          </a:solidFill>
          <a:latin typeface="Calibri Light" panose="020F0302020204030204" pitchFamily="34" charset="0"/>
        </a:defRPr>
      </a:lvl7pPr>
      <a:lvl8pPr marL="1371600" algn="l" defTabSz="1371600" rtl="0" fontAlgn="base">
        <a:lnSpc>
          <a:spcPct val="90000"/>
        </a:lnSpc>
        <a:spcBef>
          <a:spcPct val="0"/>
        </a:spcBef>
        <a:spcAft>
          <a:spcPct val="0"/>
        </a:spcAft>
        <a:defRPr sz="6600">
          <a:solidFill>
            <a:schemeClr val="tx1"/>
          </a:solidFill>
          <a:latin typeface="Calibri Light" panose="020F0302020204030204" pitchFamily="34" charset="0"/>
        </a:defRPr>
      </a:lvl8pPr>
      <a:lvl9pPr marL="1828800" algn="l" defTabSz="1371600" rtl="0" fontAlgn="base">
        <a:lnSpc>
          <a:spcPct val="90000"/>
        </a:lnSpc>
        <a:spcBef>
          <a:spcPct val="0"/>
        </a:spcBef>
        <a:spcAft>
          <a:spcPct val="0"/>
        </a:spcAft>
        <a:defRPr sz="6600">
          <a:solidFill>
            <a:schemeClr val="tx1"/>
          </a:solidFill>
          <a:latin typeface="Calibri Light" panose="020F0302020204030204" pitchFamily="34" charset="0"/>
        </a:defRPr>
      </a:lvl9pPr>
    </p:titleStyle>
    <p:bodyStyle>
      <a:lvl1pPr marL="342900" indent="-342900" algn="l" defTabSz="1371600" rtl="0" fontAlgn="base">
        <a:lnSpc>
          <a:spcPct val="90000"/>
        </a:lnSpc>
        <a:spcBef>
          <a:spcPts val="1500"/>
        </a:spcBef>
        <a:spcAft>
          <a:spcPct val="0"/>
        </a:spcAft>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fontAlgn="base">
        <a:lnSpc>
          <a:spcPct val="90000"/>
        </a:lnSpc>
        <a:spcBef>
          <a:spcPts val="750"/>
        </a:spcBef>
        <a:spcAft>
          <a:spcPct val="0"/>
        </a:spcAft>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fontAlgn="base">
        <a:lnSpc>
          <a:spcPct val="90000"/>
        </a:lnSpc>
        <a:spcBef>
          <a:spcPts val="750"/>
        </a:spcBef>
        <a:spcAft>
          <a:spcPct val="0"/>
        </a:spcAft>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fontAlgn="base">
        <a:lnSpc>
          <a:spcPct val="90000"/>
        </a:lnSpc>
        <a:spcBef>
          <a:spcPts val="750"/>
        </a:spcBef>
        <a:spcAft>
          <a:spcPct val="0"/>
        </a:spcAft>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fontAlgn="base">
        <a:lnSpc>
          <a:spcPct val="90000"/>
        </a:lnSpc>
        <a:spcBef>
          <a:spcPts val="750"/>
        </a:spcBef>
        <a:spcAft>
          <a:spcPct val="0"/>
        </a:spcAft>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s-MX"/>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sv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19.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hyperlink" Target="http://estudiosdemograficosyurbanos.colmex.mx/index.php/edu"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0.emf"/><Relationship Id="rId4"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174"/>
        </a:solidFill>
        <a:effectLst/>
      </p:bgPr>
    </p:bg>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B02DE33B-F75A-DEF4-B4F6-8B5F718679F4}"/>
              </a:ext>
            </a:extLst>
          </p:cNvPr>
          <p:cNvPicPr>
            <a:picLocks noChangeAspect="1" noChangeArrowheads="1"/>
          </p:cNvPicPr>
          <p:nvPr/>
        </p:nvPicPr>
        <p:blipFill>
          <a:blip r:embed="rId2">
            <a:clrChange>
              <a:clrFrom>
                <a:srgbClr val="000000">
                  <a:alpha val="0"/>
                </a:srgbClr>
              </a:clrFrom>
              <a:clrTo>
                <a:srgbClr val="000000">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394087" y="4211378"/>
            <a:ext cx="5583011" cy="1860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20" name="CuadroTexto 19">
            <a:extLst>
              <a:ext uri="{FF2B5EF4-FFF2-40B4-BE49-F238E27FC236}">
                <a16:creationId xmlns:a16="http://schemas.microsoft.com/office/drawing/2014/main" id="{C0FCBE5D-B3B1-E1B5-6007-7A51AA90981D}"/>
              </a:ext>
            </a:extLst>
          </p:cNvPr>
          <p:cNvSpPr txBox="1"/>
          <p:nvPr/>
        </p:nvSpPr>
        <p:spPr>
          <a:xfrm>
            <a:off x="983958" y="513821"/>
            <a:ext cx="1814834" cy="706925"/>
          </a:xfrm>
          <a:prstGeom prst="rect">
            <a:avLst/>
          </a:prstGeom>
          <a:noFill/>
        </p:spPr>
        <p:txBody>
          <a:bodyPr wrap="square" rtlCol="0">
            <a:spAutoFit/>
          </a:bodyPr>
          <a:lstStyle/>
          <a:p>
            <a:pPr algn="just">
              <a:lnSpc>
                <a:spcPct val="150000"/>
              </a:lnSpc>
              <a:buClr>
                <a:srgbClr val="FF7208"/>
              </a:buClr>
            </a:pPr>
            <a:r>
              <a:rPr lang="en-US" sz="3000" dirty="0">
                <a:solidFill>
                  <a:srgbClr val="004174"/>
                </a:solidFill>
                <a:latin typeface="Akkurat" pitchFamily="50" charset="0"/>
              </a:rPr>
              <a:t>Insights</a:t>
            </a:r>
          </a:p>
        </p:txBody>
      </p:sp>
      <p:sp>
        <p:nvSpPr>
          <p:cNvPr id="21" name="Rectángulo 8">
            <a:extLst>
              <a:ext uri="{FF2B5EF4-FFF2-40B4-BE49-F238E27FC236}">
                <a16:creationId xmlns:a16="http://schemas.microsoft.com/office/drawing/2014/main" id="{87532B3D-D64B-5195-DA37-E140A48EE986}"/>
              </a:ext>
            </a:extLst>
          </p:cNvPr>
          <p:cNvSpPr/>
          <p:nvPr/>
        </p:nvSpPr>
        <p:spPr>
          <a:xfrm>
            <a:off x="2701714" y="552107"/>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AutoShape 6">
            <a:extLst>
              <a:ext uri="{FF2B5EF4-FFF2-40B4-BE49-F238E27FC236}">
                <a16:creationId xmlns:a16="http://schemas.microsoft.com/office/drawing/2014/main" id="{36B80DD9-AA56-98AE-7D75-99EA36DCFCFB}"/>
              </a:ext>
            </a:extLst>
          </p:cNvPr>
          <p:cNvSpPr>
            <a:spLocks noChangeAspect="1" noChangeArrowheads="1"/>
          </p:cNvSpPr>
          <p:nvPr/>
        </p:nvSpPr>
        <p:spPr bwMode="auto">
          <a:xfrm>
            <a:off x="24182388" y="2416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 name="CuadroTexto 11">
            <a:extLst>
              <a:ext uri="{FF2B5EF4-FFF2-40B4-BE49-F238E27FC236}">
                <a16:creationId xmlns:a16="http://schemas.microsoft.com/office/drawing/2014/main" id="{9640EAB9-F17A-31F1-BC8B-7B685B75D14B}"/>
              </a:ext>
            </a:extLst>
          </p:cNvPr>
          <p:cNvSpPr txBox="1"/>
          <p:nvPr/>
        </p:nvSpPr>
        <p:spPr>
          <a:xfrm>
            <a:off x="2816188" y="660497"/>
            <a:ext cx="6264775" cy="584775"/>
          </a:xfrm>
          <a:prstGeom prst="rect">
            <a:avLst/>
          </a:prstGeom>
          <a:noFill/>
        </p:spPr>
        <p:txBody>
          <a:bodyPr wrap="square" rtlCol="0">
            <a:spAutoFit/>
          </a:bodyPr>
          <a:lstStyle/>
          <a:p>
            <a:pPr marL="0" indent="0">
              <a:spcBef>
                <a:spcPts val="0"/>
              </a:spcBef>
              <a:spcAft>
                <a:spcPts val="0"/>
              </a:spcAft>
              <a:buSzPts val="2800"/>
              <a:buNone/>
            </a:pPr>
            <a:r>
              <a:rPr lang="en-US" sz="3200" dirty="0">
                <a:solidFill>
                  <a:srgbClr val="004174"/>
                </a:solidFill>
                <a:latin typeface="Akkurat" pitchFamily="50" charset="0"/>
                <a:sym typeface="Poppins"/>
              </a:rPr>
              <a:t>Dashboards</a:t>
            </a:r>
          </a:p>
        </p:txBody>
      </p:sp>
      <p:sp>
        <p:nvSpPr>
          <p:cNvPr id="11" name="Google Shape;2970;g266fd0593fc_1_122">
            <a:extLst>
              <a:ext uri="{FF2B5EF4-FFF2-40B4-BE49-F238E27FC236}">
                <a16:creationId xmlns:a16="http://schemas.microsoft.com/office/drawing/2014/main" id="{8CFE46CB-F19D-2903-90BC-CD344EA9D271}"/>
              </a:ext>
            </a:extLst>
          </p:cNvPr>
          <p:cNvSpPr txBox="1"/>
          <p:nvPr/>
        </p:nvSpPr>
        <p:spPr>
          <a:xfrm>
            <a:off x="2879225" y="1660806"/>
            <a:ext cx="11491800" cy="1107965"/>
          </a:xfrm>
          <a:prstGeom prst="rect">
            <a:avLst/>
          </a:prstGeom>
          <a:noFill/>
          <a:ln>
            <a:noFill/>
          </a:ln>
        </p:spPr>
        <p:txBody>
          <a:bodyPr spcFirstLastPara="1" wrap="square" lIns="91425" tIns="91425" rIns="91425" bIns="91425" anchor="t" anchorCtr="0">
            <a:spAutoFit/>
          </a:bodyPr>
          <a:lstStyle/>
          <a:p>
            <a:pPr marR="0" lvl="0">
              <a:lnSpc>
                <a:spcPct val="100000"/>
              </a:lnSpc>
              <a:spcBef>
                <a:spcPts val="0"/>
              </a:spcBef>
              <a:spcAft>
                <a:spcPts val="0"/>
              </a:spcAft>
              <a:buClr>
                <a:srgbClr val="000000"/>
              </a:buClr>
              <a:buSzPts val="2800"/>
            </a:pPr>
            <a:r>
              <a:rPr lang="en-US" sz="2000" dirty="0">
                <a:solidFill>
                  <a:srgbClr val="004174"/>
                </a:solidFill>
                <a:latin typeface="Akkurat" pitchFamily="50" charset="0"/>
                <a:sym typeface="Poppins"/>
              </a:rPr>
              <a:t>1. </a:t>
            </a:r>
            <a:r>
              <a:rPr lang="en-US" sz="2000" dirty="0" err="1">
                <a:solidFill>
                  <a:srgbClr val="004174"/>
                </a:solidFill>
                <a:latin typeface="Akkurat" pitchFamily="50" charset="0"/>
                <a:sym typeface="Poppins"/>
              </a:rPr>
              <a:t>Acceso</a:t>
            </a:r>
            <a:r>
              <a:rPr lang="en-US" sz="2000" dirty="0">
                <a:solidFill>
                  <a:srgbClr val="004174"/>
                </a:solidFill>
                <a:latin typeface="Akkurat" pitchFamily="50" charset="0"/>
                <a:sym typeface="Poppins"/>
              </a:rPr>
              <a:t> a modulo Dashboard</a:t>
            </a:r>
            <a:endParaRPr sz="2000" dirty="0">
              <a:solidFill>
                <a:srgbClr val="004174"/>
              </a:solidFill>
              <a:latin typeface="Akkurat" pitchFamily="50" charset="0"/>
              <a:sym typeface="Poppins"/>
            </a:endParaRPr>
          </a:p>
          <a:p>
            <a:pPr marR="0" lvl="0">
              <a:lnSpc>
                <a:spcPct val="100000"/>
              </a:lnSpc>
              <a:spcBef>
                <a:spcPts val="0"/>
              </a:spcBef>
              <a:spcAft>
                <a:spcPts val="0"/>
              </a:spcAft>
              <a:buSzPts val="2800"/>
            </a:pPr>
            <a:r>
              <a:rPr lang="en-US" sz="2000" dirty="0">
                <a:solidFill>
                  <a:srgbClr val="004174"/>
                </a:solidFill>
                <a:latin typeface="Akkurat" pitchFamily="50" charset="0"/>
                <a:sym typeface="Poppins"/>
              </a:rPr>
              <a:t>2. </a:t>
            </a:r>
            <a:r>
              <a:rPr lang="en-US" sz="2000" dirty="0" err="1">
                <a:solidFill>
                  <a:srgbClr val="004174"/>
                </a:solidFill>
                <a:latin typeface="Akkurat" pitchFamily="50" charset="0"/>
                <a:sym typeface="Poppins"/>
              </a:rPr>
              <a:t>Selección</a:t>
            </a:r>
            <a:r>
              <a:rPr lang="en-US" sz="2000" dirty="0">
                <a:solidFill>
                  <a:srgbClr val="004174"/>
                </a:solidFill>
                <a:latin typeface="Akkurat" pitchFamily="50" charset="0"/>
                <a:sym typeface="Poppins"/>
              </a:rPr>
              <a:t> de </a:t>
            </a:r>
            <a:r>
              <a:rPr lang="en-US" sz="2000" dirty="0" err="1">
                <a:solidFill>
                  <a:srgbClr val="004174"/>
                </a:solidFill>
                <a:latin typeface="Akkurat" pitchFamily="50" charset="0"/>
                <a:sym typeface="Poppins"/>
              </a:rPr>
              <a:t>organización</a:t>
            </a:r>
            <a:r>
              <a:rPr lang="en-US" sz="2000" dirty="0">
                <a:solidFill>
                  <a:srgbClr val="004174"/>
                </a:solidFill>
                <a:latin typeface="Akkurat" pitchFamily="50" charset="0"/>
                <a:sym typeface="Poppins"/>
              </a:rPr>
              <a:t> / sitio</a:t>
            </a:r>
            <a:endParaRPr sz="2000" dirty="0">
              <a:solidFill>
                <a:srgbClr val="004174"/>
              </a:solidFill>
              <a:latin typeface="Akkurat" pitchFamily="50" charset="0"/>
              <a:sym typeface="Poppins"/>
            </a:endParaRPr>
          </a:p>
          <a:p>
            <a:pPr marR="0" lvl="0">
              <a:lnSpc>
                <a:spcPct val="100000"/>
              </a:lnSpc>
              <a:spcBef>
                <a:spcPts val="0"/>
              </a:spcBef>
              <a:spcAft>
                <a:spcPts val="0"/>
              </a:spcAft>
              <a:buSzPts val="2800"/>
            </a:pPr>
            <a:r>
              <a:rPr lang="en-US" sz="2000" dirty="0">
                <a:solidFill>
                  <a:srgbClr val="004174"/>
                </a:solidFill>
                <a:latin typeface="Akkurat" pitchFamily="50" charset="0"/>
                <a:sym typeface="Poppins"/>
              </a:rPr>
              <a:t>3. </a:t>
            </a:r>
            <a:r>
              <a:rPr lang="en-US" sz="2000" dirty="0" err="1">
                <a:solidFill>
                  <a:srgbClr val="004174"/>
                </a:solidFill>
                <a:latin typeface="Akkurat" pitchFamily="50" charset="0"/>
                <a:sym typeface="Poppins"/>
              </a:rPr>
              <a:t>Agregar</a:t>
            </a:r>
            <a:r>
              <a:rPr lang="en-US" sz="2000" dirty="0">
                <a:solidFill>
                  <a:srgbClr val="004174"/>
                </a:solidFill>
                <a:latin typeface="Akkurat" pitchFamily="50" charset="0"/>
                <a:sym typeface="Poppins"/>
              </a:rPr>
              <a:t> modulo / </a:t>
            </a:r>
            <a:r>
              <a:rPr lang="en-US" sz="2000" dirty="0" err="1">
                <a:solidFill>
                  <a:srgbClr val="004174"/>
                </a:solidFill>
                <a:latin typeface="Akkurat" pitchFamily="50" charset="0"/>
                <a:sym typeface="Poppins"/>
              </a:rPr>
              <a:t>grafico</a:t>
            </a:r>
            <a:r>
              <a:rPr lang="en-US" sz="2000" dirty="0">
                <a:solidFill>
                  <a:srgbClr val="004174"/>
                </a:solidFill>
                <a:latin typeface="Akkurat" pitchFamily="50" charset="0"/>
                <a:sym typeface="Poppins"/>
              </a:rPr>
              <a:t> a </a:t>
            </a:r>
            <a:r>
              <a:rPr lang="en-US" sz="2000" dirty="0" err="1">
                <a:solidFill>
                  <a:srgbClr val="004174"/>
                </a:solidFill>
                <a:latin typeface="Akkurat" pitchFamily="50" charset="0"/>
                <a:sym typeface="Poppins"/>
              </a:rPr>
              <a:t>favoritos</a:t>
            </a:r>
            <a:r>
              <a:rPr lang="en-US" sz="2000" dirty="0">
                <a:solidFill>
                  <a:srgbClr val="004174"/>
                </a:solidFill>
                <a:latin typeface="Akkurat" pitchFamily="50" charset="0"/>
                <a:sym typeface="Poppins"/>
              </a:rPr>
              <a:t> (Dashboard </a:t>
            </a:r>
            <a:r>
              <a:rPr lang="en-US" sz="2000" dirty="0" err="1">
                <a:solidFill>
                  <a:srgbClr val="004174"/>
                </a:solidFill>
                <a:latin typeface="Akkurat" pitchFamily="50" charset="0"/>
                <a:sym typeface="Poppins"/>
              </a:rPr>
              <a:t>favoritos</a:t>
            </a:r>
            <a:r>
              <a:rPr lang="en-US" sz="2000" dirty="0">
                <a:solidFill>
                  <a:srgbClr val="004174"/>
                </a:solidFill>
                <a:latin typeface="Akkurat" pitchFamily="50" charset="0"/>
                <a:sym typeface="Poppins"/>
              </a:rPr>
              <a:t>)</a:t>
            </a:r>
            <a:endParaRPr sz="2000" dirty="0">
              <a:solidFill>
                <a:srgbClr val="004174"/>
              </a:solidFill>
              <a:latin typeface="Akkurat" pitchFamily="50" charset="0"/>
              <a:sym typeface="Poppins"/>
            </a:endParaRPr>
          </a:p>
        </p:txBody>
      </p:sp>
      <p:pic>
        <p:nvPicPr>
          <p:cNvPr id="13" name="Google Shape;2971;g266fd0593fc_1_122">
            <a:extLst>
              <a:ext uri="{FF2B5EF4-FFF2-40B4-BE49-F238E27FC236}">
                <a16:creationId xmlns:a16="http://schemas.microsoft.com/office/drawing/2014/main" id="{FFAACF11-80C7-AD87-96E7-28D4C7416B46}"/>
              </a:ext>
            </a:extLst>
          </p:cNvPr>
          <p:cNvPicPr preferRelativeResize="0"/>
          <p:nvPr/>
        </p:nvPicPr>
        <p:blipFill rotWithShape="1">
          <a:blip r:embed="rId4">
            <a:alphaModFix/>
          </a:blip>
          <a:srcRect b="21357"/>
          <a:stretch/>
        </p:blipFill>
        <p:spPr>
          <a:xfrm>
            <a:off x="1891375" y="2953438"/>
            <a:ext cx="14776371" cy="5796014"/>
          </a:xfrm>
          <a:prstGeom prst="rect">
            <a:avLst/>
          </a:prstGeom>
          <a:noFill/>
          <a:ln>
            <a:noFill/>
          </a:ln>
        </p:spPr>
      </p:pic>
      <p:sp>
        <p:nvSpPr>
          <p:cNvPr id="14" name="Google Shape;2972;g266fd0593fc_1_122">
            <a:extLst>
              <a:ext uri="{FF2B5EF4-FFF2-40B4-BE49-F238E27FC236}">
                <a16:creationId xmlns:a16="http://schemas.microsoft.com/office/drawing/2014/main" id="{3DE614E2-6321-A769-9F1F-A3F720A3ABED}"/>
              </a:ext>
            </a:extLst>
          </p:cNvPr>
          <p:cNvSpPr txBox="1"/>
          <p:nvPr/>
        </p:nvSpPr>
        <p:spPr>
          <a:xfrm>
            <a:off x="11362245" y="1722362"/>
            <a:ext cx="4849650" cy="1107965"/>
          </a:xfrm>
          <a:prstGeom prst="rect">
            <a:avLst/>
          </a:prstGeom>
          <a:noFill/>
          <a:ln>
            <a:noFill/>
          </a:ln>
        </p:spPr>
        <p:txBody>
          <a:bodyPr spcFirstLastPara="1" wrap="square" lIns="91425" tIns="91425" rIns="91425" bIns="91425" anchor="t" anchorCtr="0">
            <a:spAutoFit/>
          </a:bodyPr>
          <a:lstStyle/>
          <a:p>
            <a:pPr marL="0" indent="0">
              <a:spcBef>
                <a:spcPts val="0"/>
              </a:spcBef>
              <a:spcAft>
                <a:spcPts val="0"/>
              </a:spcAft>
              <a:buSzPts val="2800"/>
              <a:buNone/>
            </a:pPr>
            <a:r>
              <a:rPr lang="en-US" sz="2000" dirty="0">
                <a:solidFill>
                  <a:srgbClr val="004174"/>
                </a:solidFill>
                <a:latin typeface="Akkurat" pitchFamily="50" charset="0"/>
                <a:sym typeface="Poppins"/>
              </a:rPr>
              <a:t>4.  </a:t>
            </a:r>
            <a:r>
              <a:rPr lang="en-US" sz="2000" dirty="0" err="1">
                <a:solidFill>
                  <a:srgbClr val="004174"/>
                </a:solidFill>
                <a:latin typeface="Akkurat" pitchFamily="50" charset="0"/>
                <a:sym typeface="Poppins"/>
              </a:rPr>
              <a:t>Filtro</a:t>
            </a:r>
            <a:r>
              <a:rPr lang="en-US" sz="2000" dirty="0">
                <a:solidFill>
                  <a:srgbClr val="004174"/>
                </a:solidFill>
                <a:latin typeface="Akkurat" pitchFamily="50" charset="0"/>
                <a:sym typeface="Poppins"/>
              </a:rPr>
              <a:t> de </a:t>
            </a:r>
            <a:r>
              <a:rPr lang="en-US" sz="2000" dirty="0" err="1">
                <a:solidFill>
                  <a:srgbClr val="004174"/>
                </a:solidFill>
                <a:latin typeface="Akkurat" pitchFamily="50" charset="0"/>
                <a:sym typeface="Poppins"/>
              </a:rPr>
              <a:t>eventos</a:t>
            </a:r>
            <a:r>
              <a:rPr lang="en-US" sz="2000" dirty="0">
                <a:solidFill>
                  <a:srgbClr val="004174"/>
                </a:solidFill>
                <a:latin typeface="Akkurat" pitchFamily="50" charset="0"/>
                <a:sym typeface="Poppins"/>
              </a:rPr>
              <a:t> RAG</a:t>
            </a:r>
            <a:endParaRPr sz="2000" dirty="0">
              <a:solidFill>
                <a:srgbClr val="004174"/>
              </a:solidFill>
              <a:latin typeface="Akkurat" pitchFamily="50" charset="0"/>
              <a:sym typeface="Poppins"/>
            </a:endParaRPr>
          </a:p>
          <a:p>
            <a:pPr marL="0" indent="0">
              <a:spcBef>
                <a:spcPts val="0"/>
              </a:spcBef>
              <a:spcAft>
                <a:spcPts val="0"/>
              </a:spcAft>
              <a:buSzPts val="2800"/>
              <a:buNone/>
            </a:pPr>
            <a:r>
              <a:rPr lang="en-US" sz="2000" dirty="0">
                <a:solidFill>
                  <a:srgbClr val="004174"/>
                </a:solidFill>
                <a:latin typeface="Akkurat" pitchFamily="50" charset="0"/>
                <a:sym typeface="Poppins"/>
              </a:rPr>
              <a:t>5.  </a:t>
            </a:r>
            <a:r>
              <a:rPr lang="en-US" sz="2000" dirty="0" err="1">
                <a:solidFill>
                  <a:srgbClr val="004174"/>
                </a:solidFill>
                <a:latin typeface="Akkurat" pitchFamily="50" charset="0"/>
                <a:sym typeface="Poppins"/>
              </a:rPr>
              <a:t>Filtro</a:t>
            </a:r>
            <a:r>
              <a:rPr lang="en-US" sz="2000" dirty="0">
                <a:solidFill>
                  <a:srgbClr val="004174"/>
                </a:solidFill>
                <a:latin typeface="Akkurat" pitchFamily="50" charset="0"/>
                <a:sym typeface="Poppins"/>
              </a:rPr>
              <a:t> de </a:t>
            </a:r>
            <a:r>
              <a:rPr lang="en-US" sz="2000" dirty="0" err="1">
                <a:solidFill>
                  <a:srgbClr val="004174"/>
                </a:solidFill>
                <a:latin typeface="Akkurat" pitchFamily="50" charset="0"/>
                <a:sym typeface="Poppins"/>
              </a:rPr>
              <a:t>eventos</a:t>
            </a:r>
            <a:r>
              <a:rPr lang="en-US" sz="2000" dirty="0">
                <a:solidFill>
                  <a:srgbClr val="004174"/>
                </a:solidFill>
                <a:latin typeface="Akkurat" pitchFamily="50" charset="0"/>
                <a:sym typeface="Poppins"/>
              </a:rPr>
              <a:t> general</a:t>
            </a:r>
            <a:endParaRPr sz="2000" dirty="0">
              <a:solidFill>
                <a:srgbClr val="004174"/>
              </a:solidFill>
              <a:latin typeface="Akkurat" pitchFamily="50" charset="0"/>
              <a:sym typeface="Poppins"/>
            </a:endParaRPr>
          </a:p>
          <a:p>
            <a:pPr marL="0" indent="0">
              <a:spcBef>
                <a:spcPts val="0"/>
              </a:spcBef>
              <a:spcAft>
                <a:spcPts val="0"/>
              </a:spcAft>
              <a:buSzPts val="2800"/>
              <a:buNone/>
            </a:pPr>
            <a:r>
              <a:rPr lang="en-US" sz="2000" dirty="0">
                <a:solidFill>
                  <a:srgbClr val="004174"/>
                </a:solidFill>
                <a:latin typeface="Akkurat" pitchFamily="50" charset="0"/>
                <a:sym typeface="Poppins"/>
              </a:rPr>
              <a:t>6  </a:t>
            </a:r>
            <a:r>
              <a:rPr lang="en-US" sz="2000" dirty="0" err="1">
                <a:solidFill>
                  <a:srgbClr val="004174"/>
                </a:solidFill>
                <a:latin typeface="Akkurat" pitchFamily="50" charset="0"/>
                <a:sym typeface="Poppins"/>
              </a:rPr>
              <a:t>Filtro</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por</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rango</a:t>
            </a:r>
            <a:r>
              <a:rPr lang="en-US" sz="2000" dirty="0">
                <a:solidFill>
                  <a:srgbClr val="004174"/>
                </a:solidFill>
                <a:latin typeface="Akkurat" pitchFamily="50" charset="0"/>
                <a:sym typeface="Poppins"/>
              </a:rPr>
              <a:t> de </a:t>
            </a:r>
            <a:r>
              <a:rPr lang="en-US" sz="2000" dirty="0" err="1">
                <a:solidFill>
                  <a:srgbClr val="004174"/>
                </a:solidFill>
                <a:latin typeface="Akkurat" pitchFamily="50" charset="0"/>
                <a:sym typeface="Poppins"/>
              </a:rPr>
              <a:t>fecha</a:t>
            </a:r>
            <a:endParaRPr sz="2000" dirty="0">
              <a:solidFill>
                <a:srgbClr val="004174"/>
              </a:solidFill>
              <a:latin typeface="Akkurat" pitchFamily="50" charset="0"/>
              <a:sym typeface="Poppins"/>
            </a:endParaRPr>
          </a:p>
        </p:txBody>
      </p:sp>
    </p:spTree>
    <p:extLst>
      <p:ext uri="{BB962C8B-B14F-4D97-AF65-F5344CB8AC3E}">
        <p14:creationId xmlns:p14="http://schemas.microsoft.com/office/powerpoint/2010/main" val="1280181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20" name="CuadroTexto 19">
            <a:extLst>
              <a:ext uri="{FF2B5EF4-FFF2-40B4-BE49-F238E27FC236}">
                <a16:creationId xmlns:a16="http://schemas.microsoft.com/office/drawing/2014/main" id="{C0FCBE5D-B3B1-E1B5-6007-7A51AA90981D}"/>
              </a:ext>
            </a:extLst>
          </p:cNvPr>
          <p:cNvSpPr txBox="1"/>
          <p:nvPr/>
        </p:nvSpPr>
        <p:spPr>
          <a:xfrm>
            <a:off x="1181241" y="522305"/>
            <a:ext cx="1814834" cy="706925"/>
          </a:xfrm>
          <a:prstGeom prst="rect">
            <a:avLst/>
          </a:prstGeom>
          <a:noFill/>
        </p:spPr>
        <p:txBody>
          <a:bodyPr wrap="square" rtlCol="0">
            <a:spAutoFit/>
          </a:bodyPr>
          <a:lstStyle/>
          <a:p>
            <a:pPr algn="just">
              <a:lnSpc>
                <a:spcPct val="150000"/>
              </a:lnSpc>
              <a:buClr>
                <a:srgbClr val="FF7208"/>
              </a:buClr>
            </a:pPr>
            <a:r>
              <a:rPr lang="en-US" sz="3000" dirty="0">
                <a:solidFill>
                  <a:srgbClr val="004174"/>
                </a:solidFill>
                <a:latin typeface="Akkurat" pitchFamily="50" charset="0"/>
              </a:rPr>
              <a:t>Health</a:t>
            </a:r>
          </a:p>
        </p:txBody>
      </p:sp>
      <p:sp>
        <p:nvSpPr>
          <p:cNvPr id="21" name="Rectángulo 8">
            <a:extLst>
              <a:ext uri="{FF2B5EF4-FFF2-40B4-BE49-F238E27FC236}">
                <a16:creationId xmlns:a16="http://schemas.microsoft.com/office/drawing/2014/main" id="{87532B3D-D64B-5195-DA37-E140A48EE986}"/>
              </a:ext>
            </a:extLst>
          </p:cNvPr>
          <p:cNvSpPr/>
          <p:nvPr/>
        </p:nvSpPr>
        <p:spPr>
          <a:xfrm>
            <a:off x="2701714" y="552107"/>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AutoShape 6">
            <a:extLst>
              <a:ext uri="{FF2B5EF4-FFF2-40B4-BE49-F238E27FC236}">
                <a16:creationId xmlns:a16="http://schemas.microsoft.com/office/drawing/2014/main" id="{36B80DD9-AA56-98AE-7D75-99EA36DCFCFB}"/>
              </a:ext>
            </a:extLst>
          </p:cNvPr>
          <p:cNvSpPr>
            <a:spLocks noChangeAspect="1" noChangeArrowheads="1"/>
          </p:cNvSpPr>
          <p:nvPr/>
        </p:nvSpPr>
        <p:spPr bwMode="auto">
          <a:xfrm>
            <a:off x="24182388" y="2416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1" name="Google Shape;2970;g266fd0593fc_1_122">
            <a:extLst>
              <a:ext uri="{FF2B5EF4-FFF2-40B4-BE49-F238E27FC236}">
                <a16:creationId xmlns:a16="http://schemas.microsoft.com/office/drawing/2014/main" id="{8CFE46CB-F19D-2903-90BC-CD344EA9D271}"/>
              </a:ext>
            </a:extLst>
          </p:cNvPr>
          <p:cNvSpPr txBox="1"/>
          <p:nvPr/>
        </p:nvSpPr>
        <p:spPr>
          <a:xfrm>
            <a:off x="3091031" y="1387825"/>
            <a:ext cx="14085187" cy="1723518"/>
          </a:xfrm>
          <a:prstGeom prst="rect">
            <a:avLst/>
          </a:prstGeom>
          <a:noFill/>
          <a:ln>
            <a:noFill/>
          </a:ln>
        </p:spPr>
        <p:txBody>
          <a:bodyPr spcFirstLastPara="1" wrap="square" lIns="91425" tIns="91425" rIns="91425" bIns="91425" anchor="t" anchorCtr="0">
            <a:spAutoFit/>
          </a:bodyPr>
          <a:lstStyle/>
          <a:p>
            <a:pPr marR="0" lvl="0">
              <a:lnSpc>
                <a:spcPct val="100000"/>
              </a:lnSpc>
              <a:spcBef>
                <a:spcPts val="0"/>
              </a:spcBef>
              <a:spcAft>
                <a:spcPts val="0"/>
              </a:spcAft>
              <a:buSzPts val="2800"/>
            </a:pPr>
            <a:r>
              <a:rPr lang="es-ES" sz="2000" dirty="0">
                <a:solidFill>
                  <a:srgbClr val="004174"/>
                </a:solidFill>
                <a:latin typeface="Akkurat" pitchFamily="50" charset="0"/>
                <a:sym typeface="Poppins"/>
              </a:rPr>
              <a:t>1. Consultar indicador de salud de comunicación de tecnologías (FM/Mix4000 y </a:t>
            </a:r>
            <a:r>
              <a:rPr lang="es-ES" sz="2000" dirty="0" err="1">
                <a:solidFill>
                  <a:srgbClr val="004174"/>
                </a:solidFill>
                <a:latin typeface="Akkurat" pitchFamily="50" charset="0"/>
                <a:sym typeface="Poppins"/>
              </a:rPr>
              <a:t>Seeing</a:t>
            </a:r>
            <a:r>
              <a:rPr lang="es-ES" sz="2000" dirty="0">
                <a:solidFill>
                  <a:srgbClr val="004174"/>
                </a:solidFill>
                <a:latin typeface="Akkurat" pitchFamily="50" charset="0"/>
                <a:sym typeface="Poppins"/>
              </a:rPr>
              <a:t> Machines) .</a:t>
            </a:r>
          </a:p>
          <a:p>
            <a:pPr marR="0" lvl="0">
              <a:lnSpc>
                <a:spcPct val="100000"/>
              </a:lnSpc>
              <a:spcBef>
                <a:spcPts val="0"/>
              </a:spcBef>
              <a:spcAft>
                <a:spcPts val="0"/>
              </a:spcAft>
              <a:buSzPts val="2800"/>
            </a:pPr>
            <a:r>
              <a:rPr lang="es-ES" sz="2000" dirty="0">
                <a:solidFill>
                  <a:srgbClr val="004174"/>
                </a:solidFill>
                <a:latin typeface="Akkurat" pitchFamily="50" charset="0"/>
                <a:sym typeface="Poppins"/>
              </a:rPr>
              <a:t>2. Registrar solicitud de mantenimiento.</a:t>
            </a:r>
          </a:p>
          <a:p>
            <a:pPr marR="0" lvl="0">
              <a:lnSpc>
                <a:spcPct val="100000"/>
              </a:lnSpc>
              <a:spcBef>
                <a:spcPts val="0"/>
              </a:spcBef>
              <a:spcAft>
                <a:spcPts val="0"/>
              </a:spcAft>
              <a:buSzPts val="2800"/>
            </a:pPr>
            <a:r>
              <a:rPr lang="es-ES" sz="2000" dirty="0">
                <a:solidFill>
                  <a:srgbClr val="004174"/>
                </a:solidFill>
                <a:latin typeface="Akkurat" pitchFamily="50" charset="0"/>
                <a:sym typeface="Poppins"/>
              </a:rPr>
              <a:t>3. Identificar estatus de salud de la unidad.</a:t>
            </a:r>
          </a:p>
          <a:p>
            <a:pPr marR="0" lvl="0">
              <a:lnSpc>
                <a:spcPct val="100000"/>
              </a:lnSpc>
              <a:spcBef>
                <a:spcPts val="0"/>
              </a:spcBef>
              <a:spcAft>
                <a:spcPts val="0"/>
              </a:spcAft>
              <a:buSzPts val="2800"/>
            </a:pPr>
            <a:r>
              <a:rPr lang="es-ES" sz="2000" dirty="0">
                <a:solidFill>
                  <a:srgbClr val="004174"/>
                </a:solidFill>
                <a:latin typeface="Akkurat" pitchFamily="50" charset="0"/>
                <a:sym typeface="Poppins"/>
              </a:rPr>
              <a:t>4. Registro e historial de servicios de mantenimiento.</a:t>
            </a:r>
          </a:p>
          <a:p>
            <a:pPr marR="0" lvl="0">
              <a:lnSpc>
                <a:spcPct val="100000"/>
              </a:lnSpc>
              <a:spcBef>
                <a:spcPts val="0"/>
              </a:spcBef>
              <a:spcAft>
                <a:spcPts val="0"/>
              </a:spcAft>
              <a:buSzPts val="2800"/>
            </a:pPr>
            <a:endParaRPr sz="2000" dirty="0">
              <a:solidFill>
                <a:srgbClr val="004174"/>
              </a:solidFill>
              <a:latin typeface="Akkurat" pitchFamily="50" charset="0"/>
              <a:sym typeface="Poppins"/>
            </a:endParaRPr>
          </a:p>
        </p:txBody>
      </p:sp>
      <p:pic>
        <p:nvPicPr>
          <p:cNvPr id="2" name="Imagen 1" descr="Interfaz de usuario gráfica, Aplicación&#10;&#10;Descripción generada automáticamente">
            <a:extLst>
              <a:ext uri="{FF2B5EF4-FFF2-40B4-BE49-F238E27FC236}">
                <a16:creationId xmlns:a16="http://schemas.microsoft.com/office/drawing/2014/main" id="{D8F0A000-166C-7992-8961-3BDE6F723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9548" y="2818297"/>
            <a:ext cx="12028904" cy="6591467"/>
          </a:xfrm>
          <a:prstGeom prst="rect">
            <a:avLst/>
          </a:prstGeom>
        </p:spPr>
      </p:pic>
    </p:spTree>
    <p:extLst>
      <p:ext uri="{BB962C8B-B14F-4D97-AF65-F5344CB8AC3E}">
        <p14:creationId xmlns:p14="http://schemas.microsoft.com/office/powerpoint/2010/main" val="3283840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10" name="CuadroTexto 9">
            <a:extLst>
              <a:ext uri="{FF2B5EF4-FFF2-40B4-BE49-F238E27FC236}">
                <a16:creationId xmlns:a16="http://schemas.microsoft.com/office/drawing/2014/main" id="{E426825E-9755-4969-5619-DE0EA8DFB346}"/>
              </a:ext>
            </a:extLst>
          </p:cNvPr>
          <p:cNvSpPr txBox="1"/>
          <p:nvPr/>
        </p:nvSpPr>
        <p:spPr>
          <a:xfrm>
            <a:off x="1569119" y="1092600"/>
            <a:ext cx="4767168" cy="706925"/>
          </a:xfrm>
          <a:prstGeom prst="rect">
            <a:avLst/>
          </a:prstGeom>
          <a:noFill/>
        </p:spPr>
        <p:txBody>
          <a:bodyPr wrap="square" rtlCol="0">
            <a:spAutoFit/>
          </a:bodyPr>
          <a:lstStyle/>
          <a:p>
            <a:pPr algn="just">
              <a:lnSpc>
                <a:spcPct val="150000"/>
              </a:lnSpc>
              <a:buClr>
                <a:srgbClr val="FF7208"/>
              </a:buClr>
            </a:pPr>
            <a:r>
              <a:rPr lang="es-ES" sz="3000" dirty="0">
                <a:solidFill>
                  <a:srgbClr val="004174"/>
                </a:solidFill>
                <a:latin typeface="Akkurat" pitchFamily="50" charset="0"/>
              </a:rPr>
              <a:t>Demo</a:t>
            </a:r>
          </a:p>
        </p:txBody>
      </p:sp>
      <p:sp>
        <p:nvSpPr>
          <p:cNvPr id="11" name="Rectángulo 8">
            <a:extLst>
              <a:ext uri="{FF2B5EF4-FFF2-40B4-BE49-F238E27FC236}">
                <a16:creationId xmlns:a16="http://schemas.microsoft.com/office/drawing/2014/main" id="{DF0CFC7B-BD84-2D8A-EEC3-0EDA5B70B673}"/>
              </a:ext>
            </a:extLst>
          </p:cNvPr>
          <p:cNvSpPr/>
          <p:nvPr/>
        </p:nvSpPr>
        <p:spPr>
          <a:xfrm>
            <a:off x="2840731" y="1106360"/>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40595172-F490-5640-8150-234C326ED4E4}"/>
              </a:ext>
            </a:extLst>
          </p:cNvPr>
          <p:cNvPicPr>
            <a:picLocks noChangeAspect="1"/>
          </p:cNvPicPr>
          <p:nvPr/>
        </p:nvPicPr>
        <p:blipFill rotWithShape="1">
          <a:blip r:embed="rId4"/>
          <a:srcRect l="8073" r="30201"/>
          <a:stretch/>
        </p:blipFill>
        <p:spPr>
          <a:xfrm>
            <a:off x="9144001" y="1799526"/>
            <a:ext cx="4164024" cy="3536288"/>
          </a:xfrm>
          <a:prstGeom prst="rect">
            <a:avLst/>
          </a:prstGeom>
        </p:spPr>
      </p:pic>
      <p:pic>
        <p:nvPicPr>
          <p:cNvPr id="8" name="Imagen 7">
            <a:extLst>
              <a:ext uri="{FF2B5EF4-FFF2-40B4-BE49-F238E27FC236}">
                <a16:creationId xmlns:a16="http://schemas.microsoft.com/office/drawing/2014/main" id="{456F684B-D4C1-526D-4C3D-819F33C2A122}"/>
              </a:ext>
            </a:extLst>
          </p:cNvPr>
          <p:cNvPicPr>
            <a:picLocks noChangeAspect="1"/>
          </p:cNvPicPr>
          <p:nvPr/>
        </p:nvPicPr>
        <p:blipFill rotWithShape="1">
          <a:blip r:embed="rId5"/>
          <a:srcRect t="13976"/>
          <a:stretch/>
        </p:blipFill>
        <p:spPr>
          <a:xfrm>
            <a:off x="4157418" y="1799525"/>
            <a:ext cx="4752286" cy="3149600"/>
          </a:xfrm>
          <a:prstGeom prst="rect">
            <a:avLst/>
          </a:prstGeom>
        </p:spPr>
      </p:pic>
      <p:sp>
        <p:nvSpPr>
          <p:cNvPr id="9" name="Google Shape;2970;g266fd0593fc_1_122">
            <a:extLst>
              <a:ext uri="{FF2B5EF4-FFF2-40B4-BE49-F238E27FC236}">
                <a16:creationId xmlns:a16="http://schemas.microsoft.com/office/drawing/2014/main" id="{8D345B53-F67F-B370-E076-8A5252498B31}"/>
              </a:ext>
            </a:extLst>
          </p:cNvPr>
          <p:cNvSpPr txBox="1"/>
          <p:nvPr/>
        </p:nvSpPr>
        <p:spPr>
          <a:xfrm>
            <a:off x="4157418" y="1071737"/>
            <a:ext cx="9150606" cy="800189"/>
          </a:xfrm>
          <a:prstGeom prst="rect">
            <a:avLst/>
          </a:prstGeom>
          <a:noFill/>
          <a:ln>
            <a:noFill/>
          </a:ln>
        </p:spPr>
        <p:txBody>
          <a:bodyPr spcFirstLastPara="1" wrap="square" lIns="91425" tIns="91425" rIns="91425" bIns="91425" anchor="t" anchorCtr="0">
            <a:spAutoFit/>
          </a:bodyPr>
          <a:lstStyle/>
          <a:p>
            <a:pPr marR="0" lvl="0" algn="just">
              <a:lnSpc>
                <a:spcPct val="100000"/>
              </a:lnSpc>
              <a:spcBef>
                <a:spcPts val="0"/>
              </a:spcBef>
              <a:spcAft>
                <a:spcPts val="0"/>
              </a:spcAft>
              <a:buSzPts val="2800"/>
            </a:pPr>
            <a:r>
              <a:rPr lang="es-ES" sz="2000" dirty="0">
                <a:solidFill>
                  <a:srgbClr val="004174"/>
                </a:solidFill>
                <a:latin typeface="Akkurat" pitchFamily="50" charset="0"/>
                <a:sym typeface="Poppins"/>
              </a:rPr>
              <a:t>Ejemplo: Se registra evento de fatiga en unidad de Linde donde se integra la multimedia.</a:t>
            </a:r>
            <a:endParaRPr sz="2000" dirty="0">
              <a:solidFill>
                <a:srgbClr val="004174"/>
              </a:solidFill>
              <a:latin typeface="Akkurat" pitchFamily="50" charset="0"/>
              <a:sym typeface="Poppins"/>
            </a:endParaRPr>
          </a:p>
        </p:txBody>
      </p:sp>
      <p:pic>
        <p:nvPicPr>
          <p:cNvPr id="13" name="Imagen 12">
            <a:extLst>
              <a:ext uri="{FF2B5EF4-FFF2-40B4-BE49-F238E27FC236}">
                <a16:creationId xmlns:a16="http://schemas.microsoft.com/office/drawing/2014/main" id="{01FE9018-E861-04F2-AC54-45FBACCDD0C4}"/>
              </a:ext>
            </a:extLst>
          </p:cNvPr>
          <p:cNvPicPr>
            <a:picLocks noChangeAspect="1"/>
          </p:cNvPicPr>
          <p:nvPr/>
        </p:nvPicPr>
        <p:blipFill rotWithShape="1">
          <a:blip r:embed="rId6"/>
          <a:srcRect b="55832"/>
          <a:stretch/>
        </p:blipFill>
        <p:spPr>
          <a:xfrm>
            <a:off x="4157418" y="6291554"/>
            <a:ext cx="4752286" cy="2923709"/>
          </a:xfrm>
          <a:prstGeom prst="rect">
            <a:avLst/>
          </a:prstGeom>
        </p:spPr>
      </p:pic>
      <p:pic>
        <p:nvPicPr>
          <p:cNvPr id="15" name="Imagen 14">
            <a:extLst>
              <a:ext uri="{FF2B5EF4-FFF2-40B4-BE49-F238E27FC236}">
                <a16:creationId xmlns:a16="http://schemas.microsoft.com/office/drawing/2014/main" id="{EAEF015B-A057-6C2D-C3BC-0D58D84A4633}"/>
              </a:ext>
            </a:extLst>
          </p:cNvPr>
          <p:cNvPicPr>
            <a:picLocks noChangeAspect="1"/>
          </p:cNvPicPr>
          <p:nvPr/>
        </p:nvPicPr>
        <p:blipFill>
          <a:blip r:embed="rId7"/>
          <a:stretch>
            <a:fillRect/>
          </a:stretch>
        </p:blipFill>
        <p:spPr>
          <a:xfrm>
            <a:off x="9135955" y="6099919"/>
            <a:ext cx="4164024" cy="3115344"/>
          </a:xfrm>
          <a:prstGeom prst="rect">
            <a:avLst/>
          </a:prstGeom>
        </p:spPr>
      </p:pic>
      <p:sp>
        <p:nvSpPr>
          <p:cNvPr id="18" name="Google Shape;2970;g266fd0593fc_1_122">
            <a:extLst>
              <a:ext uri="{FF2B5EF4-FFF2-40B4-BE49-F238E27FC236}">
                <a16:creationId xmlns:a16="http://schemas.microsoft.com/office/drawing/2014/main" id="{9155A0FF-67A6-A620-390B-51C5ECE4798B}"/>
              </a:ext>
            </a:extLst>
          </p:cNvPr>
          <p:cNvSpPr txBox="1"/>
          <p:nvPr/>
        </p:nvSpPr>
        <p:spPr>
          <a:xfrm>
            <a:off x="4035562" y="5473212"/>
            <a:ext cx="9150606" cy="800189"/>
          </a:xfrm>
          <a:prstGeom prst="rect">
            <a:avLst/>
          </a:prstGeom>
          <a:noFill/>
          <a:ln>
            <a:noFill/>
          </a:ln>
        </p:spPr>
        <p:txBody>
          <a:bodyPr spcFirstLastPara="1" wrap="square" lIns="91425" tIns="91425" rIns="91425" bIns="91425" anchor="t" anchorCtr="0">
            <a:spAutoFit/>
          </a:bodyPr>
          <a:lstStyle/>
          <a:p>
            <a:pPr marR="0" lvl="0" algn="just">
              <a:lnSpc>
                <a:spcPct val="100000"/>
              </a:lnSpc>
              <a:spcBef>
                <a:spcPts val="0"/>
              </a:spcBef>
              <a:spcAft>
                <a:spcPts val="0"/>
              </a:spcAft>
              <a:buSzPts val="2800"/>
            </a:pPr>
            <a:r>
              <a:rPr lang="es-ES" sz="2000" dirty="0">
                <a:solidFill>
                  <a:srgbClr val="004174"/>
                </a:solidFill>
                <a:latin typeface="Akkurat" pitchFamily="50" charset="0"/>
                <a:sym typeface="Poppins"/>
              </a:rPr>
              <a:t>Ejemplo: Se registra evento de fatiga en unidad de ALR donde se integra la multimedia.</a:t>
            </a:r>
            <a:endParaRPr sz="2000" dirty="0">
              <a:solidFill>
                <a:srgbClr val="004174"/>
              </a:solidFill>
              <a:latin typeface="Akkurat" pitchFamily="50" charset="0"/>
              <a:sym typeface="Poppins"/>
            </a:endParaRPr>
          </a:p>
        </p:txBody>
      </p:sp>
    </p:spTree>
    <p:extLst>
      <p:ext uri="{BB962C8B-B14F-4D97-AF65-F5344CB8AC3E}">
        <p14:creationId xmlns:p14="http://schemas.microsoft.com/office/powerpoint/2010/main" val="251729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10" name="CuadroTexto 9">
            <a:extLst>
              <a:ext uri="{FF2B5EF4-FFF2-40B4-BE49-F238E27FC236}">
                <a16:creationId xmlns:a16="http://schemas.microsoft.com/office/drawing/2014/main" id="{E426825E-9755-4969-5619-DE0EA8DFB346}"/>
              </a:ext>
            </a:extLst>
          </p:cNvPr>
          <p:cNvSpPr txBox="1"/>
          <p:nvPr/>
        </p:nvSpPr>
        <p:spPr>
          <a:xfrm>
            <a:off x="857919" y="378770"/>
            <a:ext cx="4767168" cy="706925"/>
          </a:xfrm>
          <a:prstGeom prst="rect">
            <a:avLst/>
          </a:prstGeom>
          <a:noFill/>
        </p:spPr>
        <p:txBody>
          <a:bodyPr wrap="square" rtlCol="0">
            <a:spAutoFit/>
          </a:bodyPr>
          <a:lstStyle/>
          <a:p>
            <a:pPr algn="just">
              <a:lnSpc>
                <a:spcPct val="150000"/>
              </a:lnSpc>
              <a:buClr>
                <a:srgbClr val="FF7208"/>
              </a:buClr>
            </a:pPr>
            <a:r>
              <a:rPr lang="es-ES" sz="3000" dirty="0">
                <a:solidFill>
                  <a:srgbClr val="004174"/>
                </a:solidFill>
                <a:latin typeface="Akkurat" pitchFamily="50" charset="0"/>
              </a:rPr>
              <a:t>Demo</a:t>
            </a:r>
          </a:p>
        </p:txBody>
      </p:sp>
      <p:sp>
        <p:nvSpPr>
          <p:cNvPr id="11" name="Rectángulo 8">
            <a:extLst>
              <a:ext uri="{FF2B5EF4-FFF2-40B4-BE49-F238E27FC236}">
                <a16:creationId xmlns:a16="http://schemas.microsoft.com/office/drawing/2014/main" id="{DF0CFC7B-BD84-2D8A-EEC3-0EDA5B70B673}"/>
              </a:ext>
            </a:extLst>
          </p:cNvPr>
          <p:cNvSpPr/>
          <p:nvPr/>
        </p:nvSpPr>
        <p:spPr>
          <a:xfrm>
            <a:off x="2205731" y="378770"/>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a:extLst>
              <a:ext uri="{FF2B5EF4-FFF2-40B4-BE49-F238E27FC236}">
                <a16:creationId xmlns:a16="http://schemas.microsoft.com/office/drawing/2014/main" id="{45C1D0C8-802A-581E-6A33-D40090EFDA89}"/>
              </a:ext>
            </a:extLst>
          </p:cNvPr>
          <p:cNvPicPr>
            <a:picLocks noChangeAspect="1"/>
          </p:cNvPicPr>
          <p:nvPr/>
        </p:nvPicPr>
        <p:blipFill rotWithShape="1">
          <a:blip r:embed="rId4"/>
          <a:srcRect r="3200"/>
          <a:stretch/>
        </p:blipFill>
        <p:spPr>
          <a:xfrm>
            <a:off x="2489091" y="1642624"/>
            <a:ext cx="5751153" cy="7210210"/>
          </a:xfrm>
          <a:prstGeom prst="rect">
            <a:avLst/>
          </a:prstGeom>
        </p:spPr>
      </p:pic>
      <p:pic>
        <p:nvPicPr>
          <p:cNvPr id="12" name="Imagen 11">
            <a:extLst>
              <a:ext uri="{FF2B5EF4-FFF2-40B4-BE49-F238E27FC236}">
                <a16:creationId xmlns:a16="http://schemas.microsoft.com/office/drawing/2014/main" id="{EE71E021-7E7C-9A0B-6152-E09482135176}"/>
              </a:ext>
            </a:extLst>
          </p:cNvPr>
          <p:cNvPicPr>
            <a:picLocks noChangeAspect="1"/>
          </p:cNvPicPr>
          <p:nvPr/>
        </p:nvPicPr>
        <p:blipFill>
          <a:blip r:embed="rId5"/>
          <a:stretch>
            <a:fillRect/>
          </a:stretch>
        </p:blipFill>
        <p:spPr>
          <a:xfrm>
            <a:off x="8594391" y="6405518"/>
            <a:ext cx="7446535" cy="2447316"/>
          </a:xfrm>
          <a:prstGeom prst="rect">
            <a:avLst/>
          </a:prstGeom>
        </p:spPr>
      </p:pic>
      <p:pic>
        <p:nvPicPr>
          <p:cNvPr id="14" name="Imagen 13">
            <a:extLst>
              <a:ext uri="{FF2B5EF4-FFF2-40B4-BE49-F238E27FC236}">
                <a16:creationId xmlns:a16="http://schemas.microsoft.com/office/drawing/2014/main" id="{25273379-E3A7-BD53-6A04-00C32AAFDC1C}"/>
              </a:ext>
            </a:extLst>
          </p:cNvPr>
          <p:cNvPicPr>
            <a:picLocks noChangeAspect="1"/>
          </p:cNvPicPr>
          <p:nvPr/>
        </p:nvPicPr>
        <p:blipFill>
          <a:blip r:embed="rId6"/>
          <a:stretch>
            <a:fillRect/>
          </a:stretch>
        </p:blipFill>
        <p:spPr>
          <a:xfrm>
            <a:off x="8594391" y="3235901"/>
            <a:ext cx="3831056" cy="2977339"/>
          </a:xfrm>
          <a:prstGeom prst="rect">
            <a:avLst/>
          </a:prstGeom>
        </p:spPr>
      </p:pic>
      <p:pic>
        <p:nvPicPr>
          <p:cNvPr id="16" name="Imagen 15">
            <a:extLst>
              <a:ext uri="{FF2B5EF4-FFF2-40B4-BE49-F238E27FC236}">
                <a16:creationId xmlns:a16="http://schemas.microsoft.com/office/drawing/2014/main" id="{8B88883B-E7A5-984C-8155-4E4B9D530A32}"/>
              </a:ext>
            </a:extLst>
          </p:cNvPr>
          <p:cNvPicPr>
            <a:picLocks noChangeAspect="1"/>
          </p:cNvPicPr>
          <p:nvPr/>
        </p:nvPicPr>
        <p:blipFill>
          <a:blip r:embed="rId7"/>
          <a:stretch>
            <a:fillRect/>
          </a:stretch>
        </p:blipFill>
        <p:spPr>
          <a:xfrm>
            <a:off x="12529721" y="3235901"/>
            <a:ext cx="3511206" cy="2977339"/>
          </a:xfrm>
          <a:prstGeom prst="rect">
            <a:avLst/>
          </a:prstGeom>
        </p:spPr>
      </p:pic>
      <p:sp>
        <p:nvSpPr>
          <p:cNvPr id="17" name="Google Shape;2970;g266fd0593fc_1_122">
            <a:extLst>
              <a:ext uri="{FF2B5EF4-FFF2-40B4-BE49-F238E27FC236}">
                <a16:creationId xmlns:a16="http://schemas.microsoft.com/office/drawing/2014/main" id="{D104AFD1-B705-FF2C-E520-37FE25C6DA13}"/>
              </a:ext>
            </a:extLst>
          </p:cNvPr>
          <p:cNvSpPr txBox="1"/>
          <p:nvPr/>
        </p:nvSpPr>
        <p:spPr>
          <a:xfrm>
            <a:off x="9427360" y="1724020"/>
            <a:ext cx="5751154" cy="1415742"/>
          </a:xfrm>
          <a:prstGeom prst="rect">
            <a:avLst/>
          </a:prstGeom>
          <a:noFill/>
          <a:ln>
            <a:noFill/>
          </a:ln>
        </p:spPr>
        <p:txBody>
          <a:bodyPr spcFirstLastPara="1" wrap="square" lIns="91425" tIns="91425" rIns="91425" bIns="91425" anchor="t" anchorCtr="0">
            <a:spAutoFit/>
          </a:bodyPr>
          <a:lstStyle/>
          <a:p>
            <a:pPr marR="0" lvl="0" algn="just">
              <a:lnSpc>
                <a:spcPct val="100000"/>
              </a:lnSpc>
              <a:spcBef>
                <a:spcPts val="0"/>
              </a:spcBef>
              <a:spcAft>
                <a:spcPts val="0"/>
              </a:spcAft>
              <a:buSzPts val="2800"/>
            </a:pPr>
            <a:r>
              <a:rPr lang="es-ES" sz="2000" dirty="0">
                <a:solidFill>
                  <a:srgbClr val="004174"/>
                </a:solidFill>
                <a:latin typeface="Akkurat" pitchFamily="50" charset="0"/>
                <a:sym typeface="Poppins"/>
              </a:rPr>
              <a:t>Ejemplo: Se registra evento combinado de alertas, 3 eventos de distancia de seguimiento, seguida de una frenada brusca.</a:t>
            </a:r>
          </a:p>
          <a:p>
            <a:pPr marR="0" lvl="0" algn="just">
              <a:lnSpc>
                <a:spcPct val="100000"/>
              </a:lnSpc>
              <a:spcBef>
                <a:spcPts val="0"/>
              </a:spcBef>
              <a:spcAft>
                <a:spcPts val="0"/>
              </a:spcAft>
              <a:buSzPts val="2800"/>
            </a:pPr>
            <a:endParaRPr sz="2000" dirty="0">
              <a:solidFill>
                <a:srgbClr val="004174"/>
              </a:solidFill>
              <a:latin typeface="Akkurat" pitchFamily="50" charset="0"/>
              <a:sym typeface="Poppins"/>
            </a:endParaRPr>
          </a:p>
        </p:txBody>
      </p:sp>
    </p:spTree>
    <p:extLst>
      <p:ext uri="{BB962C8B-B14F-4D97-AF65-F5344CB8AC3E}">
        <p14:creationId xmlns:p14="http://schemas.microsoft.com/office/powerpoint/2010/main" val="3535210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pic>
        <p:nvPicPr>
          <p:cNvPr id="5" name="Imagen 4">
            <a:extLst>
              <a:ext uri="{FF2B5EF4-FFF2-40B4-BE49-F238E27FC236}">
                <a16:creationId xmlns:a16="http://schemas.microsoft.com/office/drawing/2014/main" id="{374AF30F-6E6F-08D3-3BB3-C851D90DF83A}"/>
              </a:ext>
            </a:extLst>
          </p:cNvPr>
          <p:cNvPicPr>
            <a:picLocks noChangeAspect="1"/>
          </p:cNvPicPr>
          <p:nvPr/>
        </p:nvPicPr>
        <p:blipFill>
          <a:blip r:embed="rId4"/>
          <a:stretch>
            <a:fillRect/>
          </a:stretch>
        </p:blipFill>
        <p:spPr>
          <a:xfrm>
            <a:off x="788243" y="2432621"/>
            <a:ext cx="4879027" cy="2710894"/>
          </a:xfrm>
          <a:prstGeom prst="rect">
            <a:avLst/>
          </a:prstGeom>
        </p:spPr>
      </p:pic>
      <p:sp>
        <p:nvSpPr>
          <p:cNvPr id="7" name="Google Shape;2420;p485">
            <a:extLst>
              <a:ext uri="{FF2B5EF4-FFF2-40B4-BE49-F238E27FC236}">
                <a16:creationId xmlns:a16="http://schemas.microsoft.com/office/drawing/2014/main" id="{7F60DC87-07CA-FCF3-2EA1-30B03148D076}"/>
              </a:ext>
            </a:extLst>
          </p:cNvPr>
          <p:cNvSpPr txBox="1"/>
          <p:nvPr/>
        </p:nvSpPr>
        <p:spPr>
          <a:xfrm>
            <a:off x="700936" y="1337833"/>
            <a:ext cx="4966334" cy="740400"/>
          </a:xfrm>
          <a:prstGeom prst="rect">
            <a:avLst/>
          </a:prstGeom>
          <a:noFill/>
          <a:ln>
            <a:noFill/>
          </a:ln>
        </p:spPr>
        <p:txBody>
          <a:bodyPr spcFirstLastPara="1" wrap="square" lIns="91425" tIns="91425" rIns="91425" bIns="91425" anchor="t" anchorCtr="0">
            <a:noAutofit/>
          </a:bodyPr>
          <a:lstStyle>
            <a:defPPr>
              <a:defRPr lang="es-ES"/>
            </a:defPPr>
            <a:lvl1pPr lvl="0">
              <a:buSzPts val="3100"/>
              <a:defRPr sz="2000">
                <a:latin typeface="Akkurat" pitchFamily="50" charset="0"/>
                <a:ea typeface="Poppins Light"/>
                <a:cs typeface="Poppins Light"/>
              </a:defRPr>
            </a:lvl1pPr>
          </a:lstStyle>
          <a:p>
            <a:pPr algn="ctr"/>
            <a:r>
              <a:rPr lang="es-ES" sz="1800" dirty="0">
                <a:solidFill>
                  <a:srgbClr val="003F76"/>
                </a:solidFill>
                <a:sym typeface="Poppins Light"/>
              </a:rPr>
              <a:t>1.Integración de tecnologías MiX + SM (activos, conductores, posiciones, viajes, grupos, organizaciones.)</a:t>
            </a:r>
            <a:endParaRPr sz="1800" dirty="0">
              <a:solidFill>
                <a:srgbClr val="003F76"/>
              </a:solidFill>
              <a:sym typeface="Poppins Light"/>
            </a:endParaRPr>
          </a:p>
        </p:txBody>
      </p:sp>
      <p:sp>
        <p:nvSpPr>
          <p:cNvPr id="10" name="CuadroTexto 9">
            <a:extLst>
              <a:ext uri="{FF2B5EF4-FFF2-40B4-BE49-F238E27FC236}">
                <a16:creationId xmlns:a16="http://schemas.microsoft.com/office/drawing/2014/main" id="{E426825E-9755-4969-5619-DE0EA8DFB346}"/>
              </a:ext>
            </a:extLst>
          </p:cNvPr>
          <p:cNvSpPr txBox="1"/>
          <p:nvPr/>
        </p:nvSpPr>
        <p:spPr>
          <a:xfrm>
            <a:off x="504993" y="306262"/>
            <a:ext cx="4767168" cy="706925"/>
          </a:xfrm>
          <a:prstGeom prst="rect">
            <a:avLst/>
          </a:prstGeom>
          <a:noFill/>
        </p:spPr>
        <p:txBody>
          <a:bodyPr wrap="square" rtlCol="0">
            <a:spAutoFit/>
          </a:bodyPr>
          <a:lstStyle/>
          <a:p>
            <a:pPr algn="just">
              <a:lnSpc>
                <a:spcPct val="150000"/>
              </a:lnSpc>
              <a:buClr>
                <a:srgbClr val="FF7208"/>
              </a:buClr>
            </a:pPr>
            <a:r>
              <a:rPr lang="es-ES" sz="3000" dirty="0">
                <a:solidFill>
                  <a:srgbClr val="004174"/>
                </a:solidFill>
                <a:latin typeface="Akkurat" pitchFamily="50" charset="0"/>
              </a:rPr>
              <a:t>Lógica de funcionamiento</a:t>
            </a:r>
          </a:p>
        </p:txBody>
      </p:sp>
      <p:sp>
        <p:nvSpPr>
          <p:cNvPr id="11" name="Rectángulo 8">
            <a:extLst>
              <a:ext uri="{FF2B5EF4-FFF2-40B4-BE49-F238E27FC236}">
                <a16:creationId xmlns:a16="http://schemas.microsoft.com/office/drawing/2014/main" id="{DF0CFC7B-BD84-2D8A-EEC3-0EDA5B70B673}"/>
              </a:ext>
            </a:extLst>
          </p:cNvPr>
          <p:cNvSpPr/>
          <p:nvPr/>
        </p:nvSpPr>
        <p:spPr>
          <a:xfrm>
            <a:off x="5269773" y="392530"/>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Google Shape;2420;p485">
            <a:extLst>
              <a:ext uri="{FF2B5EF4-FFF2-40B4-BE49-F238E27FC236}">
                <a16:creationId xmlns:a16="http://schemas.microsoft.com/office/drawing/2014/main" id="{0FE79C30-197B-63D4-723A-8D4DD4F6CBB1}"/>
              </a:ext>
            </a:extLst>
          </p:cNvPr>
          <p:cNvSpPr txBox="1"/>
          <p:nvPr/>
        </p:nvSpPr>
        <p:spPr>
          <a:xfrm>
            <a:off x="6819472" y="1576741"/>
            <a:ext cx="4324996" cy="740400"/>
          </a:xfrm>
          <a:prstGeom prst="rect">
            <a:avLst/>
          </a:prstGeom>
          <a:noFill/>
          <a:ln>
            <a:noFill/>
          </a:ln>
        </p:spPr>
        <p:txBody>
          <a:bodyPr spcFirstLastPara="1" wrap="square" lIns="91425" tIns="91425" rIns="91425" bIns="91425" anchor="t" anchorCtr="0">
            <a:noAutofit/>
          </a:bodyPr>
          <a:lstStyle>
            <a:defPPr>
              <a:defRPr lang="es-ES"/>
            </a:defPPr>
            <a:lvl1pPr lvl="0">
              <a:buSzPts val="3100"/>
              <a:defRPr sz="2000">
                <a:latin typeface="Akkurat" pitchFamily="50" charset="0"/>
                <a:ea typeface="Poppins Light"/>
                <a:cs typeface="Poppins Light"/>
              </a:defRPr>
            </a:lvl1pPr>
          </a:lstStyle>
          <a:p>
            <a:pPr algn="ctr"/>
            <a:r>
              <a:rPr lang="es-ES" sz="1800" dirty="0">
                <a:solidFill>
                  <a:srgbClr val="003F76"/>
                </a:solidFill>
                <a:sym typeface="Poppins Light"/>
              </a:rPr>
              <a:t>2.Visibilidad total de activos, conductores y eventos</a:t>
            </a:r>
            <a:endParaRPr sz="1800" dirty="0">
              <a:solidFill>
                <a:srgbClr val="003F76"/>
              </a:solidFill>
              <a:sym typeface="Poppins Light"/>
            </a:endParaRPr>
          </a:p>
        </p:txBody>
      </p:sp>
      <p:cxnSp>
        <p:nvCxnSpPr>
          <p:cNvPr id="13" name="Conector recto de flecha 12">
            <a:extLst>
              <a:ext uri="{FF2B5EF4-FFF2-40B4-BE49-F238E27FC236}">
                <a16:creationId xmlns:a16="http://schemas.microsoft.com/office/drawing/2014/main" id="{1A61C018-377D-CF4A-59E1-400B6D86ABF0}"/>
              </a:ext>
            </a:extLst>
          </p:cNvPr>
          <p:cNvCxnSpPr>
            <a:cxnSpLocks/>
          </p:cNvCxnSpPr>
          <p:nvPr/>
        </p:nvCxnSpPr>
        <p:spPr>
          <a:xfrm>
            <a:off x="5502729" y="1783656"/>
            <a:ext cx="1424667" cy="0"/>
          </a:xfrm>
          <a:prstGeom prst="straightConnector1">
            <a:avLst/>
          </a:prstGeom>
          <a:ln w="57150" cap="flat" cmpd="sng" algn="ctr">
            <a:solidFill>
              <a:srgbClr val="FF61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5" name="Imagen 14">
            <a:extLst>
              <a:ext uri="{FF2B5EF4-FFF2-40B4-BE49-F238E27FC236}">
                <a16:creationId xmlns:a16="http://schemas.microsoft.com/office/drawing/2014/main" id="{01315751-9001-580B-0C70-A5BB1B4099F0}"/>
              </a:ext>
            </a:extLst>
          </p:cNvPr>
          <p:cNvPicPr>
            <a:picLocks noChangeAspect="1"/>
          </p:cNvPicPr>
          <p:nvPr/>
        </p:nvPicPr>
        <p:blipFill>
          <a:blip r:embed="rId5"/>
          <a:stretch>
            <a:fillRect/>
          </a:stretch>
        </p:blipFill>
        <p:spPr>
          <a:xfrm>
            <a:off x="6498817" y="2432636"/>
            <a:ext cx="4966307" cy="2710879"/>
          </a:xfrm>
          <a:prstGeom prst="rect">
            <a:avLst/>
          </a:prstGeom>
        </p:spPr>
      </p:pic>
      <p:sp>
        <p:nvSpPr>
          <p:cNvPr id="17" name="Google Shape;2420;p485">
            <a:extLst>
              <a:ext uri="{FF2B5EF4-FFF2-40B4-BE49-F238E27FC236}">
                <a16:creationId xmlns:a16="http://schemas.microsoft.com/office/drawing/2014/main" id="{23292998-3CFE-EBA6-F7F2-34E6F03C3123}"/>
              </a:ext>
            </a:extLst>
          </p:cNvPr>
          <p:cNvSpPr txBox="1"/>
          <p:nvPr/>
        </p:nvSpPr>
        <p:spPr>
          <a:xfrm>
            <a:off x="12296671" y="1576741"/>
            <a:ext cx="4966334" cy="740400"/>
          </a:xfrm>
          <a:prstGeom prst="rect">
            <a:avLst/>
          </a:prstGeom>
          <a:noFill/>
          <a:ln>
            <a:noFill/>
          </a:ln>
        </p:spPr>
        <p:txBody>
          <a:bodyPr spcFirstLastPara="1" wrap="square" lIns="91425" tIns="91425" rIns="91425" bIns="91425" anchor="t" anchorCtr="0">
            <a:noAutofit/>
          </a:bodyPr>
          <a:lstStyle>
            <a:defPPr>
              <a:defRPr lang="es-ES"/>
            </a:defPPr>
            <a:lvl1pPr lvl="0">
              <a:buSzPts val="3100"/>
              <a:defRPr sz="2000">
                <a:latin typeface="Akkurat" pitchFamily="50" charset="0"/>
                <a:ea typeface="Poppins Light"/>
                <a:cs typeface="Poppins Light"/>
              </a:defRPr>
            </a:lvl1pPr>
          </a:lstStyle>
          <a:p>
            <a:pPr algn="ctr"/>
            <a:r>
              <a:rPr lang="es-ES" sz="1800" dirty="0">
                <a:solidFill>
                  <a:srgbClr val="003F76"/>
                </a:solidFill>
                <a:sym typeface="Poppins Light"/>
              </a:rPr>
              <a:t>3. Configuración de eventos personalizados (MiX + SM) x tiempo o distancia</a:t>
            </a:r>
            <a:endParaRPr sz="1800" dirty="0">
              <a:solidFill>
                <a:srgbClr val="003F76"/>
              </a:solidFill>
              <a:sym typeface="Poppins Light"/>
            </a:endParaRPr>
          </a:p>
        </p:txBody>
      </p:sp>
      <p:pic>
        <p:nvPicPr>
          <p:cNvPr id="19" name="Imagen 18">
            <a:extLst>
              <a:ext uri="{FF2B5EF4-FFF2-40B4-BE49-F238E27FC236}">
                <a16:creationId xmlns:a16="http://schemas.microsoft.com/office/drawing/2014/main" id="{30C65A38-860E-8B7C-D3A8-67D5A42711E6}"/>
              </a:ext>
            </a:extLst>
          </p:cNvPr>
          <p:cNvPicPr>
            <a:picLocks noChangeAspect="1"/>
          </p:cNvPicPr>
          <p:nvPr/>
        </p:nvPicPr>
        <p:blipFill>
          <a:blip r:embed="rId6"/>
          <a:stretch>
            <a:fillRect/>
          </a:stretch>
        </p:blipFill>
        <p:spPr>
          <a:xfrm>
            <a:off x="12296671" y="2432621"/>
            <a:ext cx="4956352" cy="2710879"/>
          </a:xfrm>
          <a:prstGeom prst="rect">
            <a:avLst/>
          </a:prstGeom>
        </p:spPr>
      </p:pic>
      <p:cxnSp>
        <p:nvCxnSpPr>
          <p:cNvPr id="32" name="Conector recto de flecha 31">
            <a:extLst>
              <a:ext uri="{FF2B5EF4-FFF2-40B4-BE49-F238E27FC236}">
                <a16:creationId xmlns:a16="http://schemas.microsoft.com/office/drawing/2014/main" id="{37EE72C0-6174-6457-0DC2-31D98D4AC6BD}"/>
              </a:ext>
            </a:extLst>
          </p:cNvPr>
          <p:cNvCxnSpPr>
            <a:cxnSpLocks/>
          </p:cNvCxnSpPr>
          <p:nvPr/>
        </p:nvCxnSpPr>
        <p:spPr>
          <a:xfrm>
            <a:off x="10752790" y="1783656"/>
            <a:ext cx="1424667" cy="0"/>
          </a:xfrm>
          <a:prstGeom prst="straightConnector1">
            <a:avLst/>
          </a:prstGeom>
          <a:ln w="57150" cap="flat" cmpd="sng" algn="ctr">
            <a:solidFill>
              <a:srgbClr val="FF61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4" name="Imagen 33">
            <a:extLst>
              <a:ext uri="{FF2B5EF4-FFF2-40B4-BE49-F238E27FC236}">
                <a16:creationId xmlns:a16="http://schemas.microsoft.com/office/drawing/2014/main" id="{B0E9EADA-DBDF-9220-4A92-ADB7A92F2499}"/>
              </a:ext>
            </a:extLst>
          </p:cNvPr>
          <p:cNvPicPr>
            <a:picLocks noChangeAspect="1"/>
          </p:cNvPicPr>
          <p:nvPr/>
        </p:nvPicPr>
        <p:blipFill>
          <a:blip r:embed="rId7"/>
          <a:stretch>
            <a:fillRect/>
          </a:stretch>
        </p:blipFill>
        <p:spPr>
          <a:xfrm>
            <a:off x="12286716" y="6498940"/>
            <a:ext cx="4966307" cy="2710878"/>
          </a:xfrm>
          <a:prstGeom prst="rect">
            <a:avLst/>
          </a:prstGeom>
        </p:spPr>
      </p:pic>
      <p:pic>
        <p:nvPicPr>
          <p:cNvPr id="42" name="Imagen 41">
            <a:extLst>
              <a:ext uri="{FF2B5EF4-FFF2-40B4-BE49-F238E27FC236}">
                <a16:creationId xmlns:a16="http://schemas.microsoft.com/office/drawing/2014/main" id="{75C4A558-FD49-8BAB-3FE1-28A787CBE37A}"/>
              </a:ext>
            </a:extLst>
          </p:cNvPr>
          <p:cNvPicPr>
            <a:picLocks noChangeAspect="1"/>
          </p:cNvPicPr>
          <p:nvPr/>
        </p:nvPicPr>
        <p:blipFill>
          <a:blip r:embed="rId7"/>
          <a:stretch>
            <a:fillRect/>
          </a:stretch>
        </p:blipFill>
        <p:spPr>
          <a:xfrm>
            <a:off x="12296698" y="2432622"/>
            <a:ext cx="4966307" cy="2710878"/>
          </a:xfrm>
          <a:prstGeom prst="rect">
            <a:avLst/>
          </a:prstGeom>
        </p:spPr>
      </p:pic>
      <p:pic>
        <p:nvPicPr>
          <p:cNvPr id="44" name="Imagen 43">
            <a:extLst>
              <a:ext uri="{FF2B5EF4-FFF2-40B4-BE49-F238E27FC236}">
                <a16:creationId xmlns:a16="http://schemas.microsoft.com/office/drawing/2014/main" id="{078C00FB-42A6-B332-A14F-50D11EEDB6AF}"/>
              </a:ext>
            </a:extLst>
          </p:cNvPr>
          <p:cNvPicPr>
            <a:picLocks noChangeAspect="1"/>
          </p:cNvPicPr>
          <p:nvPr/>
        </p:nvPicPr>
        <p:blipFill>
          <a:blip r:embed="rId8"/>
          <a:stretch>
            <a:fillRect/>
          </a:stretch>
        </p:blipFill>
        <p:spPr>
          <a:xfrm>
            <a:off x="12280342" y="6513370"/>
            <a:ext cx="4966334" cy="2696447"/>
          </a:xfrm>
          <a:prstGeom prst="rect">
            <a:avLst/>
          </a:prstGeom>
        </p:spPr>
      </p:pic>
      <p:sp>
        <p:nvSpPr>
          <p:cNvPr id="45" name="Google Shape;2420;p485">
            <a:extLst>
              <a:ext uri="{FF2B5EF4-FFF2-40B4-BE49-F238E27FC236}">
                <a16:creationId xmlns:a16="http://schemas.microsoft.com/office/drawing/2014/main" id="{E8B8E9D1-8512-F85F-9639-592B17ABDAE5}"/>
              </a:ext>
            </a:extLst>
          </p:cNvPr>
          <p:cNvSpPr txBox="1"/>
          <p:nvPr/>
        </p:nvSpPr>
        <p:spPr>
          <a:xfrm>
            <a:off x="12280342" y="5751325"/>
            <a:ext cx="4966334" cy="740400"/>
          </a:xfrm>
          <a:prstGeom prst="rect">
            <a:avLst/>
          </a:prstGeom>
          <a:noFill/>
          <a:ln>
            <a:noFill/>
          </a:ln>
        </p:spPr>
        <p:txBody>
          <a:bodyPr spcFirstLastPara="1" wrap="square" lIns="91425" tIns="91425" rIns="91425" bIns="91425" anchor="t" anchorCtr="0">
            <a:noAutofit/>
          </a:bodyPr>
          <a:lstStyle>
            <a:defPPr>
              <a:defRPr lang="es-ES"/>
            </a:defPPr>
            <a:lvl1pPr lvl="0">
              <a:buSzPts val="3100"/>
              <a:defRPr sz="2000">
                <a:latin typeface="Akkurat" pitchFamily="50" charset="0"/>
                <a:ea typeface="Poppins Light"/>
                <a:cs typeface="Poppins Light"/>
              </a:defRPr>
            </a:lvl1pPr>
          </a:lstStyle>
          <a:p>
            <a:pPr algn="ctr"/>
            <a:r>
              <a:rPr lang="es-ES" sz="1800" dirty="0">
                <a:solidFill>
                  <a:srgbClr val="003F76"/>
                </a:solidFill>
                <a:sym typeface="Poppins Light"/>
              </a:rPr>
              <a:t>4. Creación de alertas </a:t>
            </a:r>
            <a:r>
              <a:rPr lang="es-ES" sz="1800" dirty="0" err="1">
                <a:solidFill>
                  <a:srgbClr val="003F76"/>
                </a:solidFill>
                <a:sym typeface="Poppins Light"/>
              </a:rPr>
              <a:t>via</a:t>
            </a:r>
            <a:r>
              <a:rPr lang="es-ES" sz="1800" dirty="0">
                <a:solidFill>
                  <a:srgbClr val="003F76"/>
                </a:solidFill>
                <a:sym typeface="Poppins Light"/>
              </a:rPr>
              <a:t> web, correo y </a:t>
            </a:r>
            <a:r>
              <a:rPr lang="es-ES" sz="1800" dirty="0" err="1">
                <a:solidFill>
                  <a:srgbClr val="003F76"/>
                </a:solidFill>
                <a:sym typeface="Poppins Light"/>
              </a:rPr>
              <a:t>whatsapp</a:t>
            </a:r>
            <a:endParaRPr sz="1800" dirty="0">
              <a:solidFill>
                <a:srgbClr val="003F76"/>
              </a:solidFill>
              <a:sym typeface="Poppins Light"/>
            </a:endParaRPr>
          </a:p>
        </p:txBody>
      </p:sp>
      <p:pic>
        <p:nvPicPr>
          <p:cNvPr id="46" name="Imagen 45">
            <a:extLst>
              <a:ext uri="{FF2B5EF4-FFF2-40B4-BE49-F238E27FC236}">
                <a16:creationId xmlns:a16="http://schemas.microsoft.com/office/drawing/2014/main" id="{0C842875-E221-1C55-4E09-ED1F05494DE9}"/>
              </a:ext>
            </a:extLst>
          </p:cNvPr>
          <p:cNvPicPr>
            <a:picLocks noChangeAspect="1"/>
          </p:cNvPicPr>
          <p:nvPr/>
        </p:nvPicPr>
        <p:blipFill>
          <a:blip r:embed="rId9"/>
          <a:stretch>
            <a:fillRect/>
          </a:stretch>
        </p:blipFill>
        <p:spPr>
          <a:xfrm>
            <a:off x="15952310" y="6995462"/>
            <a:ext cx="1987815" cy="1189017"/>
          </a:xfrm>
          <a:prstGeom prst="rect">
            <a:avLst/>
          </a:prstGeom>
          <a:scene3d>
            <a:camera prst="isometricOffAxis2Left"/>
            <a:lightRig rig="threePt" dir="t"/>
          </a:scene3d>
        </p:spPr>
      </p:pic>
      <p:pic>
        <p:nvPicPr>
          <p:cNvPr id="47" name="Imagen 46">
            <a:extLst>
              <a:ext uri="{FF2B5EF4-FFF2-40B4-BE49-F238E27FC236}">
                <a16:creationId xmlns:a16="http://schemas.microsoft.com/office/drawing/2014/main" id="{516A3060-255D-EBA0-31D7-B6BD24AE5E21}"/>
              </a:ext>
            </a:extLst>
          </p:cNvPr>
          <p:cNvPicPr>
            <a:picLocks noChangeAspect="1"/>
          </p:cNvPicPr>
          <p:nvPr/>
        </p:nvPicPr>
        <p:blipFill>
          <a:blip r:embed="rId10"/>
          <a:stretch>
            <a:fillRect/>
          </a:stretch>
        </p:blipFill>
        <p:spPr>
          <a:xfrm>
            <a:off x="15952310" y="8285094"/>
            <a:ext cx="1987815" cy="939974"/>
          </a:xfrm>
          <a:prstGeom prst="rect">
            <a:avLst/>
          </a:prstGeom>
          <a:scene3d>
            <a:camera prst="isometricOffAxis2Left"/>
            <a:lightRig rig="threePt" dir="t"/>
          </a:scene3d>
        </p:spPr>
      </p:pic>
      <p:cxnSp>
        <p:nvCxnSpPr>
          <p:cNvPr id="26" name="Conector: angular 25">
            <a:extLst>
              <a:ext uri="{FF2B5EF4-FFF2-40B4-BE49-F238E27FC236}">
                <a16:creationId xmlns:a16="http://schemas.microsoft.com/office/drawing/2014/main" id="{3215C6B5-41C2-E936-F77D-F4B395AEC5B8}"/>
              </a:ext>
            </a:extLst>
          </p:cNvPr>
          <p:cNvCxnSpPr>
            <a:cxnSpLocks/>
            <a:stCxn id="17" idx="3"/>
            <a:endCxn id="45" idx="3"/>
          </p:cNvCxnSpPr>
          <p:nvPr/>
        </p:nvCxnSpPr>
        <p:spPr>
          <a:xfrm flipH="1">
            <a:off x="17246676" y="1946941"/>
            <a:ext cx="16329" cy="4174584"/>
          </a:xfrm>
          <a:prstGeom prst="bentConnector3">
            <a:avLst>
              <a:gd name="adj1" fmla="val -4399884"/>
            </a:avLst>
          </a:prstGeom>
          <a:ln w="57150" cap="flat" cmpd="sng" algn="ctr">
            <a:solidFill>
              <a:srgbClr val="FF61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Conector recto de flecha 50">
            <a:extLst>
              <a:ext uri="{FF2B5EF4-FFF2-40B4-BE49-F238E27FC236}">
                <a16:creationId xmlns:a16="http://schemas.microsoft.com/office/drawing/2014/main" id="{68C44D09-3B0B-E838-B58C-E4964436E418}"/>
              </a:ext>
            </a:extLst>
          </p:cNvPr>
          <p:cNvCxnSpPr>
            <a:cxnSpLocks/>
          </p:cNvCxnSpPr>
          <p:nvPr/>
        </p:nvCxnSpPr>
        <p:spPr>
          <a:xfrm flipH="1">
            <a:off x="11144468" y="6062677"/>
            <a:ext cx="1387300" cy="0"/>
          </a:xfrm>
          <a:prstGeom prst="straightConnector1">
            <a:avLst/>
          </a:prstGeom>
          <a:ln w="57150" cap="flat" cmpd="sng" algn="ctr">
            <a:solidFill>
              <a:srgbClr val="FF61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Google Shape;2420;p485">
            <a:extLst>
              <a:ext uri="{FF2B5EF4-FFF2-40B4-BE49-F238E27FC236}">
                <a16:creationId xmlns:a16="http://schemas.microsoft.com/office/drawing/2014/main" id="{57543B40-ECEE-C87A-3615-E5671D753088}"/>
              </a:ext>
            </a:extLst>
          </p:cNvPr>
          <p:cNvSpPr txBox="1"/>
          <p:nvPr/>
        </p:nvSpPr>
        <p:spPr>
          <a:xfrm>
            <a:off x="6819472" y="5444592"/>
            <a:ext cx="4670870" cy="740400"/>
          </a:xfrm>
          <a:prstGeom prst="rect">
            <a:avLst/>
          </a:prstGeom>
          <a:noFill/>
          <a:ln>
            <a:noFill/>
          </a:ln>
        </p:spPr>
        <p:txBody>
          <a:bodyPr spcFirstLastPara="1" wrap="square" lIns="91425" tIns="91425" rIns="91425" bIns="91425" anchor="t" anchorCtr="0">
            <a:noAutofit/>
          </a:bodyPr>
          <a:lstStyle>
            <a:defPPr>
              <a:defRPr lang="es-ES"/>
            </a:defPPr>
            <a:lvl1pPr lvl="0">
              <a:buSzPts val="3100"/>
              <a:defRPr sz="2000">
                <a:latin typeface="Akkurat" pitchFamily="50" charset="0"/>
                <a:ea typeface="Poppins Light"/>
                <a:cs typeface="Poppins Light"/>
              </a:defRPr>
            </a:lvl1pPr>
          </a:lstStyle>
          <a:p>
            <a:pPr algn="ctr"/>
            <a:r>
              <a:rPr lang="es-ES" sz="1800" dirty="0">
                <a:solidFill>
                  <a:srgbClr val="003F76"/>
                </a:solidFill>
                <a:sym typeface="Poppins Light"/>
              </a:rPr>
              <a:t>5. Análisis de datos y toma de decisiones (Gráficos, reportes, suscripciones y conexión con </a:t>
            </a:r>
            <a:r>
              <a:rPr lang="es-ES" sz="1800" dirty="0" err="1">
                <a:solidFill>
                  <a:srgbClr val="003F76"/>
                </a:solidFill>
                <a:sym typeface="Poppins Light"/>
              </a:rPr>
              <a:t>Tableau</a:t>
            </a:r>
            <a:r>
              <a:rPr lang="es-ES" sz="1800" dirty="0">
                <a:solidFill>
                  <a:srgbClr val="003F76"/>
                </a:solidFill>
                <a:sym typeface="Poppins Light"/>
              </a:rPr>
              <a:t>)</a:t>
            </a:r>
            <a:endParaRPr sz="1800" dirty="0">
              <a:solidFill>
                <a:srgbClr val="003F76"/>
              </a:solidFill>
              <a:sym typeface="Poppins Light"/>
            </a:endParaRPr>
          </a:p>
        </p:txBody>
      </p:sp>
      <p:sp>
        <p:nvSpPr>
          <p:cNvPr id="57" name="Google Shape;2420;p485">
            <a:extLst>
              <a:ext uri="{FF2B5EF4-FFF2-40B4-BE49-F238E27FC236}">
                <a16:creationId xmlns:a16="http://schemas.microsoft.com/office/drawing/2014/main" id="{722F1679-3284-A820-1E52-1AE5C0E28B2E}"/>
              </a:ext>
            </a:extLst>
          </p:cNvPr>
          <p:cNvSpPr txBox="1"/>
          <p:nvPr/>
        </p:nvSpPr>
        <p:spPr>
          <a:xfrm>
            <a:off x="755596" y="5751325"/>
            <a:ext cx="4670870" cy="740400"/>
          </a:xfrm>
          <a:prstGeom prst="rect">
            <a:avLst/>
          </a:prstGeom>
          <a:noFill/>
          <a:ln>
            <a:noFill/>
          </a:ln>
        </p:spPr>
        <p:txBody>
          <a:bodyPr spcFirstLastPara="1" wrap="square" lIns="91425" tIns="91425" rIns="91425" bIns="91425" anchor="t" anchorCtr="0">
            <a:noAutofit/>
          </a:bodyPr>
          <a:lstStyle>
            <a:defPPr>
              <a:defRPr lang="es-ES"/>
            </a:defPPr>
            <a:lvl1pPr lvl="0">
              <a:buSzPts val="3100"/>
              <a:defRPr sz="2000">
                <a:latin typeface="Akkurat" pitchFamily="50" charset="0"/>
                <a:ea typeface="Poppins Light"/>
                <a:cs typeface="Poppins Light"/>
              </a:defRPr>
            </a:lvl1pPr>
          </a:lstStyle>
          <a:p>
            <a:pPr algn="ctr"/>
            <a:r>
              <a:rPr lang="es-ES" sz="1800" dirty="0">
                <a:solidFill>
                  <a:srgbClr val="003F76"/>
                </a:solidFill>
                <a:sym typeface="Poppins Light"/>
              </a:rPr>
              <a:t>6. Salud de tecnologías (FM/Mix4000 y </a:t>
            </a:r>
            <a:r>
              <a:rPr lang="es-ES" sz="1800" dirty="0" err="1">
                <a:solidFill>
                  <a:srgbClr val="003F76"/>
                </a:solidFill>
                <a:sym typeface="Poppins Light"/>
              </a:rPr>
              <a:t>Seeing</a:t>
            </a:r>
            <a:r>
              <a:rPr lang="es-ES" sz="1800" dirty="0">
                <a:solidFill>
                  <a:srgbClr val="003F76"/>
                </a:solidFill>
                <a:sym typeface="Poppins Light"/>
              </a:rPr>
              <a:t> Machines) .</a:t>
            </a:r>
          </a:p>
          <a:p>
            <a:pPr algn="ctr"/>
            <a:endParaRPr sz="1800" dirty="0">
              <a:solidFill>
                <a:srgbClr val="003F76"/>
              </a:solidFill>
              <a:sym typeface="Poppins Light"/>
            </a:endParaRPr>
          </a:p>
        </p:txBody>
      </p:sp>
      <p:cxnSp>
        <p:nvCxnSpPr>
          <p:cNvPr id="59" name="Conector recto de flecha 58">
            <a:extLst>
              <a:ext uri="{FF2B5EF4-FFF2-40B4-BE49-F238E27FC236}">
                <a16:creationId xmlns:a16="http://schemas.microsoft.com/office/drawing/2014/main" id="{4AC6BE76-2712-E2EF-BC9B-6F72A5483D57}"/>
              </a:ext>
            </a:extLst>
          </p:cNvPr>
          <p:cNvCxnSpPr>
            <a:cxnSpLocks/>
          </p:cNvCxnSpPr>
          <p:nvPr/>
        </p:nvCxnSpPr>
        <p:spPr>
          <a:xfrm flipH="1">
            <a:off x="5667270" y="6121525"/>
            <a:ext cx="1387300" cy="0"/>
          </a:xfrm>
          <a:prstGeom prst="straightConnector1">
            <a:avLst/>
          </a:prstGeom>
          <a:ln w="57150" cap="flat" cmpd="sng" algn="ctr">
            <a:solidFill>
              <a:srgbClr val="FF61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1" name="Imagen 60" descr="Interfaz de usuario gráfica, Aplicación&#10;&#10;Descripción generada automáticamente">
            <a:extLst>
              <a:ext uri="{FF2B5EF4-FFF2-40B4-BE49-F238E27FC236}">
                <a16:creationId xmlns:a16="http://schemas.microsoft.com/office/drawing/2014/main" id="{28CF0319-41E0-726C-5CCB-6A73A44F23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8243" y="6514427"/>
            <a:ext cx="4946705" cy="2710641"/>
          </a:xfrm>
          <a:prstGeom prst="rect">
            <a:avLst/>
          </a:prstGeom>
        </p:spPr>
      </p:pic>
      <p:pic>
        <p:nvPicPr>
          <p:cNvPr id="63" name="Imagen 62">
            <a:extLst>
              <a:ext uri="{FF2B5EF4-FFF2-40B4-BE49-F238E27FC236}">
                <a16:creationId xmlns:a16="http://schemas.microsoft.com/office/drawing/2014/main" id="{148246EE-FE55-A3B2-001A-46E7018B5D5A}"/>
              </a:ext>
            </a:extLst>
          </p:cNvPr>
          <p:cNvPicPr>
            <a:picLocks noChangeAspect="1"/>
          </p:cNvPicPr>
          <p:nvPr/>
        </p:nvPicPr>
        <p:blipFill>
          <a:blip r:embed="rId12"/>
          <a:stretch>
            <a:fillRect/>
          </a:stretch>
        </p:blipFill>
        <p:spPr>
          <a:xfrm>
            <a:off x="6626906" y="6546797"/>
            <a:ext cx="4966334" cy="2696447"/>
          </a:xfrm>
          <a:prstGeom prst="rect">
            <a:avLst/>
          </a:prstGeom>
        </p:spPr>
      </p:pic>
    </p:spTree>
    <p:extLst>
      <p:ext uri="{BB962C8B-B14F-4D97-AF65-F5344CB8AC3E}">
        <p14:creationId xmlns:p14="http://schemas.microsoft.com/office/powerpoint/2010/main" val="1515240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4" name="CuadroTexto 93">
            <a:extLst>
              <a:ext uri="{FF2B5EF4-FFF2-40B4-BE49-F238E27FC236}">
                <a16:creationId xmlns:a16="http://schemas.microsoft.com/office/drawing/2014/main" id="{B592E2EA-751B-F64B-971A-61D8A1A71AF3}"/>
              </a:ext>
            </a:extLst>
          </p:cNvPr>
          <p:cNvSpPr txBox="1"/>
          <p:nvPr/>
        </p:nvSpPr>
        <p:spPr>
          <a:xfrm>
            <a:off x="504993" y="306262"/>
            <a:ext cx="4767168" cy="706925"/>
          </a:xfrm>
          <a:prstGeom prst="rect">
            <a:avLst/>
          </a:prstGeom>
          <a:noFill/>
        </p:spPr>
        <p:txBody>
          <a:bodyPr wrap="square" rtlCol="0">
            <a:spAutoFit/>
          </a:bodyPr>
          <a:lstStyle/>
          <a:p>
            <a:pPr algn="just">
              <a:lnSpc>
                <a:spcPct val="150000"/>
              </a:lnSpc>
              <a:buClr>
                <a:srgbClr val="FF7208"/>
              </a:buClr>
            </a:pPr>
            <a:r>
              <a:rPr lang="es-ES" sz="3000" dirty="0">
                <a:solidFill>
                  <a:srgbClr val="004174"/>
                </a:solidFill>
                <a:latin typeface="Akkurat" pitchFamily="50" charset="0"/>
              </a:rPr>
              <a:t>Arquitectura </a:t>
            </a:r>
          </a:p>
        </p:txBody>
      </p:sp>
      <p:sp>
        <p:nvSpPr>
          <p:cNvPr id="95" name="Rectángulo 8">
            <a:extLst>
              <a:ext uri="{FF2B5EF4-FFF2-40B4-BE49-F238E27FC236}">
                <a16:creationId xmlns:a16="http://schemas.microsoft.com/office/drawing/2014/main" id="{CF9A2410-38D0-933F-8C35-6EFF75E04636}"/>
              </a:ext>
            </a:extLst>
          </p:cNvPr>
          <p:cNvSpPr/>
          <p:nvPr/>
        </p:nvSpPr>
        <p:spPr>
          <a:xfrm>
            <a:off x="3616290" y="320021"/>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8" name="Gráfico 97">
            <a:extLst>
              <a:ext uri="{FF2B5EF4-FFF2-40B4-BE49-F238E27FC236}">
                <a16:creationId xmlns:a16="http://schemas.microsoft.com/office/drawing/2014/main" id="{26DA3DC7-DD19-A199-6FA2-0E0178783B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99" name="CuadroTexto 15">
            <a:extLst>
              <a:ext uri="{FF2B5EF4-FFF2-40B4-BE49-F238E27FC236}">
                <a16:creationId xmlns:a16="http://schemas.microsoft.com/office/drawing/2014/main" id="{E3C7F3AC-218B-418E-D52B-DE86D11EB15D}"/>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Imagen 2" descr="Interfaz de usuario gráfica, Aplicación&#10;&#10;Descripción generada automáticamente">
            <a:extLst>
              <a:ext uri="{FF2B5EF4-FFF2-40B4-BE49-F238E27FC236}">
                <a16:creationId xmlns:a16="http://schemas.microsoft.com/office/drawing/2014/main" id="{C91A5EE0-D56F-0521-A340-187944FBD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93" y="1161312"/>
            <a:ext cx="17451462" cy="7964376"/>
          </a:xfrm>
          <a:prstGeom prst="rect">
            <a:avLst/>
          </a:prstGeom>
        </p:spPr>
      </p:pic>
    </p:spTree>
    <p:extLst>
      <p:ext uri="{BB962C8B-B14F-4D97-AF65-F5344CB8AC3E}">
        <p14:creationId xmlns:p14="http://schemas.microsoft.com/office/powerpoint/2010/main" val="161435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9" name="object 79"/>
          <p:cNvPicPr/>
          <p:nvPr/>
        </p:nvPicPr>
        <p:blipFill>
          <a:blip r:embed="rId3" cstate="print">
            <a:duotone>
              <a:prstClr val="black"/>
              <a:schemeClr val="accent5">
                <a:tint val="45000"/>
                <a:satMod val="400000"/>
              </a:schemeClr>
            </a:duotone>
          </a:blip>
          <a:stretch>
            <a:fillRect/>
          </a:stretch>
        </p:blipFill>
        <p:spPr>
          <a:xfrm>
            <a:off x="1467372" y="2678393"/>
            <a:ext cx="4525931" cy="3983636"/>
          </a:xfrm>
          <a:prstGeom prst="rect">
            <a:avLst/>
          </a:prstGeom>
        </p:spPr>
      </p:pic>
      <p:sp>
        <p:nvSpPr>
          <p:cNvPr id="94" name="CuadroTexto 93">
            <a:extLst>
              <a:ext uri="{FF2B5EF4-FFF2-40B4-BE49-F238E27FC236}">
                <a16:creationId xmlns:a16="http://schemas.microsoft.com/office/drawing/2014/main" id="{B592E2EA-751B-F64B-971A-61D8A1A71AF3}"/>
              </a:ext>
            </a:extLst>
          </p:cNvPr>
          <p:cNvSpPr txBox="1"/>
          <p:nvPr/>
        </p:nvSpPr>
        <p:spPr>
          <a:xfrm>
            <a:off x="1578052" y="1160222"/>
            <a:ext cx="4767168" cy="706925"/>
          </a:xfrm>
          <a:prstGeom prst="rect">
            <a:avLst/>
          </a:prstGeom>
          <a:noFill/>
        </p:spPr>
        <p:txBody>
          <a:bodyPr wrap="square" rtlCol="0">
            <a:spAutoFit/>
          </a:bodyPr>
          <a:lstStyle/>
          <a:p>
            <a:pPr algn="just">
              <a:lnSpc>
                <a:spcPct val="150000"/>
              </a:lnSpc>
              <a:buClr>
                <a:srgbClr val="FF7208"/>
              </a:buClr>
            </a:pPr>
            <a:r>
              <a:rPr lang="es-ES" sz="3000" dirty="0">
                <a:solidFill>
                  <a:srgbClr val="004174"/>
                </a:solidFill>
                <a:latin typeface="Akkurat" pitchFamily="50" charset="0"/>
              </a:rPr>
              <a:t>Visión a futuro</a:t>
            </a:r>
          </a:p>
        </p:txBody>
      </p:sp>
      <p:sp>
        <p:nvSpPr>
          <p:cNvPr id="95" name="Rectángulo 8">
            <a:extLst>
              <a:ext uri="{FF2B5EF4-FFF2-40B4-BE49-F238E27FC236}">
                <a16:creationId xmlns:a16="http://schemas.microsoft.com/office/drawing/2014/main" id="{CF9A2410-38D0-933F-8C35-6EFF75E04636}"/>
              </a:ext>
            </a:extLst>
          </p:cNvPr>
          <p:cNvSpPr/>
          <p:nvPr/>
        </p:nvSpPr>
        <p:spPr>
          <a:xfrm>
            <a:off x="4689349" y="1173981"/>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7" name="Picture 2" descr="Press room and Media News 1 | Geotab">
            <a:extLst>
              <a:ext uri="{FF2B5EF4-FFF2-40B4-BE49-F238E27FC236}">
                <a16:creationId xmlns:a16="http://schemas.microsoft.com/office/drawing/2014/main" id="{D5F6D3EE-C79B-80D4-9A47-F2BB46F966E4}"/>
              </a:ext>
            </a:extLst>
          </p:cNvPr>
          <p:cNvPicPr>
            <a:picLocks noChangeAspect="1" noChangeArrowheads="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42963" b="56667" l="14688" r="56146">
                        <a14:foregroundMark x1="14688" y1="50000" x2="14688" y2="47778"/>
                        <a14:foregroundMark x1="21042" y1="52037" x2="21042" y2="48148"/>
                        <a14:foregroundMark x1="26042" y1="51852" x2="26042" y2="48519"/>
                        <a14:foregroundMark x1="34167" y1="51481" x2="34167" y2="47407"/>
                        <a14:foregroundMark x1="37188" y1="52593" x2="37338" y2="51957"/>
                        <a14:foregroundMark x1="37917" y1="52037" x2="37188" y2="52037"/>
                        <a14:foregroundMark x1="55625" y1="50185" x2="55625" y2="50185"/>
                        <a14:foregroundMark x1="55729" y1="50000" x2="55729" y2="50000"/>
                        <a14:foregroundMark x1="56146" y1="50741" x2="55625" y2="49630"/>
                        <a14:backgroundMark x1="44375" y1="47778" x2="45938" y2="47963"/>
                        <a14:backgroundMark x1="44896" y1="52037" x2="46146" y2="51852"/>
                        <a14:backgroundMark x1="37487" y1="54694" x2="37500" y2="54444"/>
                        <a14:backgroundMark x1="37500" y1="52778" x2="37292" y2="54074"/>
                        <a14:backgroundMark x1="37643" y1="54694" x2="37604" y2="54074"/>
                        <a14:backgroundMark x1="37188" y1="53519" x2="37500" y2="52593"/>
                      </a14:backgroundRemoval>
                    </a14:imgEffect>
                  </a14:imgLayer>
                </a14:imgProps>
              </a:ext>
              <a:ext uri="{28A0092B-C50C-407E-A947-70E740481C1C}">
                <a14:useLocalDpi xmlns:a14="http://schemas.microsoft.com/office/drawing/2010/main" val="0"/>
              </a:ext>
            </a:extLst>
          </a:blip>
          <a:srcRect l="50867" t="41445" r="39264" b="41604"/>
          <a:stretch/>
        </p:blipFill>
        <p:spPr bwMode="auto">
          <a:xfrm flipH="1" flipV="1">
            <a:off x="2235175" y="8514517"/>
            <a:ext cx="64028" cy="61858"/>
          </a:xfrm>
          <a:prstGeom prst="rect">
            <a:avLst/>
          </a:prstGeom>
          <a:noFill/>
          <a:extLst>
            <a:ext uri="{909E8E84-426E-40DD-AFC4-6F175D3DCCD1}">
              <a14:hiddenFill xmlns:a14="http://schemas.microsoft.com/office/drawing/2010/main">
                <a:solidFill>
                  <a:srgbClr val="FFFFFF"/>
                </a:solidFill>
              </a14:hiddenFill>
            </a:ext>
          </a:extLst>
        </p:spPr>
      </p:pic>
      <p:pic>
        <p:nvPicPr>
          <p:cNvPr id="98" name="Gráfico 97">
            <a:extLst>
              <a:ext uri="{FF2B5EF4-FFF2-40B4-BE49-F238E27FC236}">
                <a16:creationId xmlns:a16="http://schemas.microsoft.com/office/drawing/2014/main" id="{26DA3DC7-DD19-A199-6FA2-0E0178783B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993" y="9409764"/>
            <a:ext cx="2586038" cy="570974"/>
          </a:xfrm>
          <a:prstGeom prst="rect">
            <a:avLst/>
          </a:prstGeom>
        </p:spPr>
      </p:pic>
      <p:sp>
        <p:nvSpPr>
          <p:cNvPr id="99" name="CuadroTexto 15">
            <a:extLst>
              <a:ext uri="{FF2B5EF4-FFF2-40B4-BE49-F238E27FC236}">
                <a16:creationId xmlns:a16="http://schemas.microsoft.com/office/drawing/2014/main" id="{E3C7F3AC-218B-418E-D52B-DE86D11EB15D}"/>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sp>
        <p:nvSpPr>
          <p:cNvPr id="111" name="Google Shape;2970;g266fd0593fc_1_122">
            <a:extLst>
              <a:ext uri="{FF2B5EF4-FFF2-40B4-BE49-F238E27FC236}">
                <a16:creationId xmlns:a16="http://schemas.microsoft.com/office/drawing/2014/main" id="{7490627E-60B1-2680-2E6D-7638D5C22288}"/>
              </a:ext>
            </a:extLst>
          </p:cNvPr>
          <p:cNvSpPr txBox="1"/>
          <p:nvPr/>
        </p:nvSpPr>
        <p:spPr>
          <a:xfrm>
            <a:off x="9192212" y="5130125"/>
            <a:ext cx="8965161" cy="492412"/>
          </a:xfrm>
          <a:prstGeom prst="rect">
            <a:avLst/>
          </a:prstGeom>
          <a:noFill/>
          <a:ln>
            <a:noFill/>
          </a:ln>
        </p:spPr>
        <p:txBody>
          <a:bodyPr spcFirstLastPara="1" wrap="square" lIns="91425" tIns="91425" rIns="91425" bIns="91425" anchor="t" anchorCtr="0">
            <a:spAutoFit/>
          </a:bodyPr>
          <a:lstStyle/>
          <a:p>
            <a:pPr>
              <a:spcBef>
                <a:spcPts val="0"/>
              </a:spcBef>
              <a:spcAft>
                <a:spcPts val="0"/>
              </a:spcAft>
              <a:buClr>
                <a:srgbClr val="000000"/>
              </a:buClr>
              <a:buSzPts val="2800"/>
            </a:pPr>
            <a:r>
              <a:rPr lang="es-ES" sz="2000" dirty="0">
                <a:solidFill>
                  <a:srgbClr val="004174"/>
                </a:solidFill>
                <a:latin typeface="Akkurat" pitchFamily="50" charset="0"/>
              </a:rPr>
              <a:t>Integración de tecnologías/soluciones enfocadas en eficiencia operativa</a:t>
            </a:r>
          </a:p>
        </p:txBody>
      </p:sp>
      <p:sp>
        <p:nvSpPr>
          <p:cNvPr id="112" name="Google Shape;2970;g266fd0593fc_1_122">
            <a:extLst>
              <a:ext uri="{FF2B5EF4-FFF2-40B4-BE49-F238E27FC236}">
                <a16:creationId xmlns:a16="http://schemas.microsoft.com/office/drawing/2014/main" id="{86082500-2762-2756-0726-619CEA809062}"/>
              </a:ext>
            </a:extLst>
          </p:cNvPr>
          <p:cNvSpPr txBox="1"/>
          <p:nvPr/>
        </p:nvSpPr>
        <p:spPr>
          <a:xfrm>
            <a:off x="9157856" y="6194133"/>
            <a:ext cx="7765804" cy="492412"/>
          </a:xfrm>
          <a:prstGeom prst="rect">
            <a:avLst/>
          </a:prstGeom>
          <a:noFill/>
          <a:ln>
            <a:noFill/>
          </a:ln>
        </p:spPr>
        <p:txBody>
          <a:bodyPr spcFirstLastPara="1" wrap="square" lIns="91425" tIns="91425" rIns="91425" bIns="91425" anchor="t" anchorCtr="0">
            <a:spAutoFit/>
          </a:bodyPr>
          <a:lstStyle/>
          <a:p>
            <a:pPr>
              <a:spcBef>
                <a:spcPts val="0"/>
              </a:spcBef>
              <a:spcAft>
                <a:spcPts val="0"/>
              </a:spcAft>
              <a:buClr>
                <a:srgbClr val="000000"/>
              </a:buClr>
              <a:buSzPts val="2800"/>
            </a:pPr>
            <a:r>
              <a:rPr lang="es-ES" sz="2000" dirty="0">
                <a:solidFill>
                  <a:srgbClr val="004174"/>
                </a:solidFill>
                <a:latin typeface="Akkurat" pitchFamily="50" charset="0"/>
              </a:rPr>
              <a:t>Integración de tecnologías/soluciones enfocadas en seguridad</a:t>
            </a:r>
          </a:p>
        </p:txBody>
      </p:sp>
      <p:pic>
        <p:nvPicPr>
          <p:cNvPr id="125" name="Imagen 124" descr="Icono&#10;&#10;Descripción generada automáticamente">
            <a:extLst>
              <a:ext uri="{FF2B5EF4-FFF2-40B4-BE49-F238E27FC236}">
                <a16:creationId xmlns:a16="http://schemas.microsoft.com/office/drawing/2014/main" id="{4895BD7F-AAC4-B65E-74D0-4D9748088DB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148044" y="6011835"/>
            <a:ext cx="703834" cy="703834"/>
          </a:xfrm>
          <a:prstGeom prst="rect">
            <a:avLst/>
          </a:prstGeom>
        </p:spPr>
      </p:pic>
      <p:sp>
        <p:nvSpPr>
          <p:cNvPr id="3072" name="Google Shape;2970;g266fd0593fc_1_122">
            <a:extLst>
              <a:ext uri="{FF2B5EF4-FFF2-40B4-BE49-F238E27FC236}">
                <a16:creationId xmlns:a16="http://schemas.microsoft.com/office/drawing/2014/main" id="{6494FC0A-19BB-58F6-980F-78C73B4047CB}"/>
              </a:ext>
            </a:extLst>
          </p:cNvPr>
          <p:cNvSpPr txBox="1"/>
          <p:nvPr/>
        </p:nvSpPr>
        <p:spPr>
          <a:xfrm>
            <a:off x="6851878" y="6131274"/>
            <a:ext cx="6530459" cy="615523"/>
          </a:xfrm>
          <a:prstGeom prst="rect">
            <a:avLst/>
          </a:prstGeom>
          <a:noFill/>
          <a:ln>
            <a:noFill/>
          </a:ln>
        </p:spPr>
        <p:txBody>
          <a:bodyPr spcFirstLastPara="1" wrap="square" lIns="91425" tIns="91425" rIns="91425" bIns="91425" anchor="t" anchorCtr="0">
            <a:spAutoFit/>
          </a:bodyPr>
          <a:lstStyle/>
          <a:p>
            <a:pPr>
              <a:spcBef>
                <a:spcPts val="0"/>
              </a:spcBef>
              <a:spcAft>
                <a:spcPts val="0"/>
              </a:spcAft>
              <a:buClr>
                <a:srgbClr val="000000"/>
              </a:buClr>
              <a:buSzPts val="2800"/>
            </a:pPr>
            <a:r>
              <a:rPr lang="es-ES" sz="2800" dirty="0">
                <a:solidFill>
                  <a:srgbClr val="003F76"/>
                </a:solidFill>
                <a:latin typeface="Akkurat" pitchFamily="50" charset="0"/>
              </a:rPr>
              <a:t>SEGURIDAD</a:t>
            </a:r>
          </a:p>
        </p:txBody>
      </p:sp>
      <p:sp>
        <p:nvSpPr>
          <p:cNvPr id="3073" name="Google Shape;2970;g266fd0593fc_1_122">
            <a:extLst>
              <a:ext uri="{FF2B5EF4-FFF2-40B4-BE49-F238E27FC236}">
                <a16:creationId xmlns:a16="http://schemas.microsoft.com/office/drawing/2014/main" id="{72C6C13D-5E66-465B-B9AA-0604F92C0A8C}"/>
              </a:ext>
            </a:extLst>
          </p:cNvPr>
          <p:cNvSpPr txBox="1"/>
          <p:nvPr/>
        </p:nvSpPr>
        <p:spPr>
          <a:xfrm>
            <a:off x="6214594" y="5081279"/>
            <a:ext cx="6530459" cy="615523"/>
          </a:xfrm>
          <a:prstGeom prst="rect">
            <a:avLst/>
          </a:prstGeom>
          <a:noFill/>
          <a:ln>
            <a:noFill/>
          </a:ln>
        </p:spPr>
        <p:txBody>
          <a:bodyPr spcFirstLastPara="1" wrap="square" lIns="91425" tIns="91425" rIns="91425" bIns="91425" anchor="t" anchorCtr="0">
            <a:spAutoFit/>
          </a:bodyPr>
          <a:lstStyle/>
          <a:p>
            <a:pPr>
              <a:spcBef>
                <a:spcPts val="0"/>
              </a:spcBef>
              <a:spcAft>
                <a:spcPts val="0"/>
              </a:spcAft>
              <a:buClr>
                <a:srgbClr val="000000"/>
              </a:buClr>
              <a:buSzPts val="2800"/>
            </a:pPr>
            <a:r>
              <a:rPr lang="es-ES" sz="2800" dirty="0">
                <a:solidFill>
                  <a:srgbClr val="003F76"/>
                </a:solidFill>
                <a:latin typeface="Akkurat" pitchFamily="50" charset="0"/>
              </a:rPr>
              <a:t>CUMPLIMIENTO</a:t>
            </a:r>
          </a:p>
        </p:txBody>
      </p:sp>
      <p:sp>
        <p:nvSpPr>
          <p:cNvPr id="3075" name="Google Shape;2970;g266fd0593fc_1_122">
            <a:extLst>
              <a:ext uri="{FF2B5EF4-FFF2-40B4-BE49-F238E27FC236}">
                <a16:creationId xmlns:a16="http://schemas.microsoft.com/office/drawing/2014/main" id="{AEF12357-6AF6-1913-30EE-94F4D1D92790}"/>
              </a:ext>
            </a:extLst>
          </p:cNvPr>
          <p:cNvSpPr txBox="1"/>
          <p:nvPr/>
        </p:nvSpPr>
        <p:spPr>
          <a:xfrm>
            <a:off x="6214594" y="4132813"/>
            <a:ext cx="2084131" cy="615523"/>
          </a:xfrm>
          <a:prstGeom prst="rect">
            <a:avLst/>
          </a:prstGeom>
          <a:noFill/>
          <a:ln>
            <a:noFill/>
          </a:ln>
        </p:spPr>
        <p:txBody>
          <a:bodyPr spcFirstLastPara="1" wrap="square" lIns="91425" tIns="91425" rIns="91425" bIns="91425" anchor="t" anchorCtr="0">
            <a:spAutoFit/>
          </a:bodyPr>
          <a:lstStyle/>
          <a:p>
            <a:pPr>
              <a:spcBef>
                <a:spcPts val="0"/>
              </a:spcBef>
              <a:spcAft>
                <a:spcPts val="0"/>
              </a:spcAft>
              <a:buClr>
                <a:srgbClr val="000000"/>
              </a:buClr>
              <a:buSzPts val="2800"/>
            </a:pPr>
            <a:r>
              <a:rPr lang="es-ES" sz="2800" dirty="0">
                <a:solidFill>
                  <a:srgbClr val="003F76"/>
                </a:solidFill>
                <a:latin typeface="Akkurat" pitchFamily="50" charset="0"/>
              </a:rPr>
              <a:t>PERSONAS</a:t>
            </a:r>
          </a:p>
        </p:txBody>
      </p:sp>
      <p:sp>
        <p:nvSpPr>
          <p:cNvPr id="3076" name="Google Shape;2970;g266fd0593fc_1_122">
            <a:extLst>
              <a:ext uri="{FF2B5EF4-FFF2-40B4-BE49-F238E27FC236}">
                <a16:creationId xmlns:a16="http://schemas.microsoft.com/office/drawing/2014/main" id="{C1A3B934-0166-CF68-8608-F7423CE2E72F}"/>
              </a:ext>
            </a:extLst>
          </p:cNvPr>
          <p:cNvSpPr txBox="1"/>
          <p:nvPr/>
        </p:nvSpPr>
        <p:spPr>
          <a:xfrm>
            <a:off x="9192213" y="4133764"/>
            <a:ext cx="7869382" cy="492412"/>
          </a:xfrm>
          <a:prstGeom prst="rect">
            <a:avLst/>
          </a:prstGeom>
          <a:noFill/>
          <a:ln>
            <a:noFill/>
          </a:ln>
        </p:spPr>
        <p:txBody>
          <a:bodyPr spcFirstLastPara="1" wrap="square" lIns="91425" tIns="91425" rIns="91425" bIns="91425" anchor="t" anchorCtr="0">
            <a:spAutoFit/>
          </a:bodyPr>
          <a:lstStyle/>
          <a:p>
            <a:pPr>
              <a:spcBef>
                <a:spcPts val="0"/>
              </a:spcBef>
              <a:spcAft>
                <a:spcPts val="0"/>
              </a:spcAft>
              <a:buClr>
                <a:srgbClr val="000000"/>
              </a:buClr>
              <a:buSzPts val="2800"/>
            </a:pPr>
            <a:r>
              <a:rPr lang="es-ES" sz="2000" dirty="0">
                <a:solidFill>
                  <a:srgbClr val="004174"/>
                </a:solidFill>
                <a:latin typeface="Akkurat" pitchFamily="50" charset="0"/>
              </a:rPr>
              <a:t>Integración de tecnologías/soluciones enfocadas en personas</a:t>
            </a:r>
          </a:p>
        </p:txBody>
      </p:sp>
      <p:sp>
        <p:nvSpPr>
          <p:cNvPr id="3077" name="Google Shape;2970;g266fd0593fc_1_122">
            <a:extLst>
              <a:ext uri="{FF2B5EF4-FFF2-40B4-BE49-F238E27FC236}">
                <a16:creationId xmlns:a16="http://schemas.microsoft.com/office/drawing/2014/main" id="{822D8258-8359-01D5-6B6B-6297C3457F56}"/>
              </a:ext>
            </a:extLst>
          </p:cNvPr>
          <p:cNvSpPr txBox="1"/>
          <p:nvPr/>
        </p:nvSpPr>
        <p:spPr>
          <a:xfrm>
            <a:off x="6148044" y="3193302"/>
            <a:ext cx="6530459" cy="615523"/>
          </a:xfrm>
          <a:prstGeom prst="rect">
            <a:avLst/>
          </a:prstGeom>
          <a:noFill/>
          <a:ln>
            <a:noFill/>
          </a:ln>
        </p:spPr>
        <p:txBody>
          <a:bodyPr spcFirstLastPara="1" wrap="square" lIns="91425" tIns="91425" rIns="91425" bIns="91425" anchor="t" anchorCtr="0">
            <a:spAutoFit/>
          </a:bodyPr>
          <a:lstStyle/>
          <a:p>
            <a:pPr>
              <a:spcBef>
                <a:spcPts val="0"/>
              </a:spcBef>
              <a:spcAft>
                <a:spcPts val="0"/>
              </a:spcAft>
              <a:buClr>
                <a:srgbClr val="000000"/>
              </a:buClr>
              <a:buSzPts val="2800"/>
            </a:pPr>
            <a:r>
              <a:rPr lang="es-ES" sz="2800" dirty="0">
                <a:solidFill>
                  <a:srgbClr val="003F76"/>
                </a:solidFill>
                <a:latin typeface="Akkurat" pitchFamily="50" charset="0"/>
              </a:rPr>
              <a:t>SOSTENIBILIDAD</a:t>
            </a:r>
          </a:p>
        </p:txBody>
      </p:sp>
      <p:sp>
        <p:nvSpPr>
          <p:cNvPr id="3078" name="Google Shape;2970;g266fd0593fc_1_122">
            <a:extLst>
              <a:ext uri="{FF2B5EF4-FFF2-40B4-BE49-F238E27FC236}">
                <a16:creationId xmlns:a16="http://schemas.microsoft.com/office/drawing/2014/main" id="{F1A2114E-3B13-B458-0BEA-5D6B7775CD94}"/>
              </a:ext>
            </a:extLst>
          </p:cNvPr>
          <p:cNvSpPr txBox="1"/>
          <p:nvPr/>
        </p:nvSpPr>
        <p:spPr>
          <a:xfrm>
            <a:off x="9192212" y="3146856"/>
            <a:ext cx="8272899" cy="800189"/>
          </a:xfrm>
          <a:prstGeom prst="rect">
            <a:avLst/>
          </a:prstGeom>
          <a:noFill/>
          <a:ln>
            <a:noFill/>
          </a:ln>
        </p:spPr>
        <p:txBody>
          <a:bodyPr spcFirstLastPara="1" wrap="square" lIns="91425" tIns="91425" rIns="91425" bIns="91425" anchor="t" anchorCtr="0">
            <a:spAutoFit/>
          </a:bodyPr>
          <a:lstStyle/>
          <a:p>
            <a:pPr>
              <a:spcBef>
                <a:spcPts val="0"/>
              </a:spcBef>
              <a:spcAft>
                <a:spcPts val="0"/>
              </a:spcAft>
              <a:buClr>
                <a:srgbClr val="000000"/>
              </a:buClr>
              <a:buSzPts val="2800"/>
            </a:pPr>
            <a:r>
              <a:rPr lang="es-ES" sz="2000" dirty="0">
                <a:solidFill>
                  <a:srgbClr val="004174"/>
                </a:solidFill>
                <a:latin typeface="Akkurat" pitchFamily="50" charset="0"/>
              </a:rPr>
              <a:t>Integración de tecnologías/soluciones enfocadas en la reducción de emisiones de carbono</a:t>
            </a:r>
          </a:p>
        </p:txBody>
      </p:sp>
      <p:sp>
        <p:nvSpPr>
          <p:cNvPr id="3080" name="Google Shape;2970;g266fd0593fc_1_122">
            <a:extLst>
              <a:ext uri="{FF2B5EF4-FFF2-40B4-BE49-F238E27FC236}">
                <a16:creationId xmlns:a16="http://schemas.microsoft.com/office/drawing/2014/main" id="{28DB87C7-0619-8D66-E3E9-6E4951AE0BF6}"/>
              </a:ext>
            </a:extLst>
          </p:cNvPr>
          <p:cNvSpPr txBox="1"/>
          <p:nvPr/>
        </p:nvSpPr>
        <p:spPr>
          <a:xfrm>
            <a:off x="6042796" y="2370632"/>
            <a:ext cx="6530459" cy="615523"/>
          </a:xfrm>
          <a:prstGeom prst="rect">
            <a:avLst/>
          </a:prstGeom>
          <a:noFill/>
          <a:ln>
            <a:noFill/>
          </a:ln>
        </p:spPr>
        <p:txBody>
          <a:bodyPr spcFirstLastPara="1" wrap="square" lIns="91425" tIns="91425" rIns="91425" bIns="91425" anchor="t" anchorCtr="0">
            <a:spAutoFit/>
          </a:bodyPr>
          <a:lstStyle/>
          <a:p>
            <a:pPr>
              <a:spcBef>
                <a:spcPts val="0"/>
              </a:spcBef>
              <a:spcAft>
                <a:spcPts val="0"/>
              </a:spcAft>
              <a:buClr>
                <a:srgbClr val="000000"/>
              </a:buClr>
              <a:buSzPts val="2800"/>
            </a:pPr>
            <a:r>
              <a:rPr lang="es-ES" sz="2800" dirty="0">
                <a:solidFill>
                  <a:srgbClr val="003F76"/>
                </a:solidFill>
                <a:latin typeface="Akkurat" pitchFamily="50" charset="0"/>
              </a:rPr>
              <a:t>AUTOMATIZACIÓN</a:t>
            </a:r>
          </a:p>
        </p:txBody>
      </p:sp>
      <p:sp>
        <p:nvSpPr>
          <p:cNvPr id="3081" name="Google Shape;2970;g266fd0593fc_1_122">
            <a:extLst>
              <a:ext uri="{FF2B5EF4-FFF2-40B4-BE49-F238E27FC236}">
                <a16:creationId xmlns:a16="http://schemas.microsoft.com/office/drawing/2014/main" id="{0264F3C7-20C1-595F-AE14-10216D070C89}"/>
              </a:ext>
            </a:extLst>
          </p:cNvPr>
          <p:cNvSpPr txBox="1"/>
          <p:nvPr/>
        </p:nvSpPr>
        <p:spPr>
          <a:xfrm>
            <a:off x="9192212" y="2439703"/>
            <a:ext cx="8272899" cy="492412"/>
          </a:xfrm>
          <a:prstGeom prst="rect">
            <a:avLst/>
          </a:prstGeom>
          <a:noFill/>
          <a:ln>
            <a:noFill/>
          </a:ln>
        </p:spPr>
        <p:txBody>
          <a:bodyPr spcFirstLastPara="1" wrap="square" lIns="91425" tIns="91425" rIns="91425" bIns="91425" anchor="t" anchorCtr="0">
            <a:spAutoFit/>
          </a:bodyPr>
          <a:lstStyle/>
          <a:p>
            <a:pPr>
              <a:spcBef>
                <a:spcPts val="0"/>
              </a:spcBef>
              <a:spcAft>
                <a:spcPts val="0"/>
              </a:spcAft>
              <a:buClr>
                <a:srgbClr val="000000"/>
              </a:buClr>
              <a:buSzPts val="2800"/>
            </a:pPr>
            <a:r>
              <a:rPr lang="es-ES" sz="2000" dirty="0">
                <a:solidFill>
                  <a:srgbClr val="004174"/>
                </a:solidFill>
                <a:latin typeface="Akkurat" pitchFamily="50" charset="0"/>
              </a:rPr>
              <a:t>Automatización de procesos, mejora continua, alianzas estratégicas</a:t>
            </a:r>
          </a:p>
        </p:txBody>
      </p:sp>
      <p:sp>
        <p:nvSpPr>
          <p:cNvPr id="3093" name="TextBox 6">
            <a:extLst>
              <a:ext uri="{FF2B5EF4-FFF2-40B4-BE49-F238E27FC236}">
                <a16:creationId xmlns:a16="http://schemas.microsoft.com/office/drawing/2014/main" id="{CC8A158D-E496-833F-0B17-8645DACDFFD3}"/>
              </a:ext>
            </a:extLst>
          </p:cNvPr>
          <p:cNvSpPr txBox="1"/>
          <p:nvPr/>
        </p:nvSpPr>
        <p:spPr>
          <a:xfrm>
            <a:off x="3273749" y="8145336"/>
            <a:ext cx="2602544" cy="369332"/>
          </a:xfrm>
          <a:prstGeom prst="rect">
            <a:avLst/>
          </a:prstGeom>
          <a:noFill/>
        </p:spPr>
        <p:txBody>
          <a:bodyPr vert="horz" wrap="square" rtlCol="0">
            <a:spAutoFit/>
          </a:bodyPr>
          <a:lstStyle/>
          <a:p>
            <a:r>
              <a:rPr lang="es-ES" dirty="0">
                <a:solidFill>
                  <a:srgbClr val="004174"/>
                </a:solidFill>
                <a:latin typeface="Akkurat" pitchFamily="50" charset="0"/>
              </a:rPr>
              <a:t>CIENCIA DE DATOS</a:t>
            </a:r>
          </a:p>
        </p:txBody>
      </p:sp>
      <p:sp>
        <p:nvSpPr>
          <p:cNvPr id="3095" name="CuadroTexto 3094">
            <a:extLst>
              <a:ext uri="{FF2B5EF4-FFF2-40B4-BE49-F238E27FC236}">
                <a16:creationId xmlns:a16="http://schemas.microsoft.com/office/drawing/2014/main" id="{04332D07-8438-47FA-26F3-09103AF8FBED}"/>
              </a:ext>
            </a:extLst>
          </p:cNvPr>
          <p:cNvSpPr txBox="1"/>
          <p:nvPr/>
        </p:nvSpPr>
        <p:spPr>
          <a:xfrm>
            <a:off x="7363095" y="8176114"/>
            <a:ext cx="3561809" cy="369332"/>
          </a:xfrm>
          <a:prstGeom prst="rect">
            <a:avLst/>
          </a:prstGeom>
          <a:noFill/>
        </p:spPr>
        <p:txBody>
          <a:bodyPr wrap="square">
            <a:spAutoFit/>
          </a:bodyPr>
          <a:lstStyle/>
          <a:p>
            <a:r>
              <a:rPr lang="es-ES" dirty="0">
                <a:solidFill>
                  <a:srgbClr val="004174"/>
                </a:solidFill>
                <a:latin typeface="Akkurat" pitchFamily="50" charset="0"/>
              </a:rPr>
              <a:t>INTELIGENCIA ARTIFICIAL</a:t>
            </a:r>
          </a:p>
        </p:txBody>
      </p:sp>
      <p:sp>
        <p:nvSpPr>
          <p:cNvPr id="3097" name="CuadroTexto 3096">
            <a:extLst>
              <a:ext uri="{FF2B5EF4-FFF2-40B4-BE49-F238E27FC236}">
                <a16:creationId xmlns:a16="http://schemas.microsoft.com/office/drawing/2014/main" id="{9BF557D8-0585-A7FE-8675-CE82D5300284}"/>
              </a:ext>
            </a:extLst>
          </p:cNvPr>
          <p:cNvSpPr txBox="1"/>
          <p:nvPr/>
        </p:nvSpPr>
        <p:spPr>
          <a:xfrm>
            <a:off x="11938563" y="8176114"/>
            <a:ext cx="4114262" cy="369332"/>
          </a:xfrm>
          <a:prstGeom prst="rect">
            <a:avLst/>
          </a:prstGeom>
          <a:noFill/>
        </p:spPr>
        <p:txBody>
          <a:bodyPr wrap="square">
            <a:spAutoFit/>
          </a:bodyPr>
          <a:lstStyle/>
          <a:p>
            <a:r>
              <a:rPr lang="es-ES" dirty="0">
                <a:solidFill>
                  <a:srgbClr val="004174"/>
                </a:solidFill>
                <a:latin typeface="Akkurat" pitchFamily="50" charset="0"/>
              </a:rPr>
              <a:t>APRENDIZAJE AUTÓNOMO </a:t>
            </a:r>
            <a:endParaRPr lang="es-MX" dirty="0">
              <a:solidFill>
                <a:srgbClr val="004174"/>
              </a:solidFill>
              <a:latin typeface="Akkurat" pitchFamily="50" charset="0"/>
            </a:endParaRPr>
          </a:p>
        </p:txBody>
      </p:sp>
      <p:sp>
        <p:nvSpPr>
          <p:cNvPr id="3099" name="Flecha: a la derecha 3098">
            <a:extLst>
              <a:ext uri="{FF2B5EF4-FFF2-40B4-BE49-F238E27FC236}">
                <a16:creationId xmlns:a16="http://schemas.microsoft.com/office/drawing/2014/main" id="{8303C98F-8933-A92E-B0D1-3883475CEEA1}"/>
              </a:ext>
            </a:extLst>
          </p:cNvPr>
          <p:cNvSpPr/>
          <p:nvPr/>
        </p:nvSpPr>
        <p:spPr>
          <a:xfrm>
            <a:off x="6040072" y="8136292"/>
            <a:ext cx="951963" cy="400110"/>
          </a:xfrm>
          <a:prstGeom prst="rightArrow">
            <a:avLst/>
          </a:prstGeom>
          <a:solidFill>
            <a:srgbClr val="4C69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00" name="Flecha: a la derecha 3099">
            <a:extLst>
              <a:ext uri="{FF2B5EF4-FFF2-40B4-BE49-F238E27FC236}">
                <a16:creationId xmlns:a16="http://schemas.microsoft.com/office/drawing/2014/main" id="{9F6DA392-96C4-C160-B441-E7DCAEE21954}"/>
              </a:ext>
            </a:extLst>
          </p:cNvPr>
          <p:cNvSpPr/>
          <p:nvPr/>
        </p:nvSpPr>
        <p:spPr>
          <a:xfrm>
            <a:off x="10622063" y="8136292"/>
            <a:ext cx="951963" cy="400110"/>
          </a:xfrm>
          <a:prstGeom prst="rightArrow">
            <a:avLst/>
          </a:prstGeom>
          <a:solidFill>
            <a:srgbClr val="6A94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10" name="CuadroTexto 9">
            <a:extLst>
              <a:ext uri="{FF2B5EF4-FFF2-40B4-BE49-F238E27FC236}">
                <a16:creationId xmlns:a16="http://schemas.microsoft.com/office/drawing/2014/main" id="{E426825E-9755-4969-5619-DE0EA8DFB346}"/>
              </a:ext>
            </a:extLst>
          </p:cNvPr>
          <p:cNvSpPr txBox="1"/>
          <p:nvPr/>
        </p:nvSpPr>
        <p:spPr>
          <a:xfrm>
            <a:off x="857919" y="378770"/>
            <a:ext cx="4767168" cy="706925"/>
          </a:xfrm>
          <a:prstGeom prst="rect">
            <a:avLst/>
          </a:prstGeom>
          <a:noFill/>
        </p:spPr>
        <p:txBody>
          <a:bodyPr wrap="square" rtlCol="0">
            <a:spAutoFit/>
          </a:bodyPr>
          <a:lstStyle/>
          <a:p>
            <a:pPr algn="just">
              <a:lnSpc>
                <a:spcPct val="150000"/>
              </a:lnSpc>
              <a:buClr>
                <a:srgbClr val="FF7208"/>
              </a:buClr>
            </a:pPr>
            <a:r>
              <a:rPr lang="es-ES" sz="3000" dirty="0">
                <a:solidFill>
                  <a:srgbClr val="004174"/>
                </a:solidFill>
                <a:latin typeface="Akkurat" pitchFamily="50" charset="0"/>
              </a:rPr>
              <a:t>Servicio OPEX</a:t>
            </a:r>
          </a:p>
        </p:txBody>
      </p:sp>
      <p:sp>
        <p:nvSpPr>
          <p:cNvPr id="11" name="Rectángulo 8">
            <a:extLst>
              <a:ext uri="{FF2B5EF4-FFF2-40B4-BE49-F238E27FC236}">
                <a16:creationId xmlns:a16="http://schemas.microsoft.com/office/drawing/2014/main" id="{DF0CFC7B-BD84-2D8A-EEC3-0EDA5B70B673}"/>
              </a:ext>
            </a:extLst>
          </p:cNvPr>
          <p:cNvSpPr/>
          <p:nvPr/>
        </p:nvSpPr>
        <p:spPr>
          <a:xfrm>
            <a:off x="3608997" y="403690"/>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Google Shape;2970;g266fd0593fc_1_122">
            <a:extLst>
              <a:ext uri="{FF2B5EF4-FFF2-40B4-BE49-F238E27FC236}">
                <a16:creationId xmlns:a16="http://schemas.microsoft.com/office/drawing/2014/main" id="{B2A81CD1-276B-736C-E98A-E40B58EED59E}"/>
              </a:ext>
            </a:extLst>
          </p:cNvPr>
          <p:cNvSpPr txBox="1"/>
          <p:nvPr/>
        </p:nvSpPr>
        <p:spPr>
          <a:xfrm>
            <a:off x="2560780" y="1703200"/>
            <a:ext cx="11491800" cy="492412"/>
          </a:xfrm>
          <a:prstGeom prst="rect">
            <a:avLst/>
          </a:prstGeom>
          <a:noFill/>
          <a:ln>
            <a:noFill/>
          </a:ln>
        </p:spPr>
        <p:txBody>
          <a:bodyPr spcFirstLastPara="1" wrap="square" lIns="91425" tIns="91425" rIns="91425" bIns="91425" anchor="t" anchorCtr="0">
            <a:spAutoFit/>
          </a:bodyPr>
          <a:lstStyle/>
          <a:p>
            <a:pPr marR="0" lvl="0">
              <a:lnSpc>
                <a:spcPct val="100000"/>
              </a:lnSpc>
              <a:spcBef>
                <a:spcPts val="0"/>
              </a:spcBef>
              <a:spcAft>
                <a:spcPts val="0"/>
              </a:spcAft>
              <a:buClr>
                <a:srgbClr val="000000"/>
              </a:buClr>
              <a:buSzPts val="2800"/>
            </a:pPr>
            <a:r>
              <a:rPr lang="en-US" sz="2000" dirty="0">
                <a:solidFill>
                  <a:srgbClr val="004174"/>
                </a:solidFill>
                <a:latin typeface="Akkurat" pitchFamily="50" charset="0"/>
                <a:sym typeface="Poppins"/>
              </a:rPr>
              <a:t>1. Tarifa </a:t>
            </a:r>
            <a:r>
              <a:rPr lang="en-US" sz="2000" dirty="0" err="1">
                <a:solidFill>
                  <a:srgbClr val="004174"/>
                </a:solidFill>
                <a:latin typeface="Akkurat" pitchFamily="50" charset="0"/>
                <a:sym typeface="Poppins"/>
              </a:rPr>
              <a:t>por</a:t>
            </a:r>
            <a:r>
              <a:rPr lang="en-US" sz="2000" dirty="0">
                <a:solidFill>
                  <a:srgbClr val="004174"/>
                </a:solidFill>
                <a:latin typeface="Akkurat" pitchFamily="50" charset="0"/>
                <a:sym typeface="Poppins"/>
              </a:rPr>
              <a:t> enlace </a:t>
            </a:r>
            <a:r>
              <a:rPr lang="en-US" sz="2000" dirty="0" err="1">
                <a:solidFill>
                  <a:srgbClr val="004174"/>
                </a:solidFill>
                <a:latin typeface="Akkurat" pitchFamily="50" charset="0"/>
                <a:sym typeface="Poppins"/>
              </a:rPr>
              <a:t>conectado</a:t>
            </a:r>
            <a:r>
              <a:rPr lang="en-US" sz="2000" dirty="0">
                <a:solidFill>
                  <a:srgbClr val="004174"/>
                </a:solidFill>
                <a:latin typeface="Akkurat" pitchFamily="50" charset="0"/>
                <a:sym typeface="Poppins"/>
              </a:rPr>
              <a:t>: $11.35 USD </a:t>
            </a:r>
            <a:endParaRPr sz="2000" dirty="0">
              <a:solidFill>
                <a:srgbClr val="004174"/>
              </a:solidFill>
              <a:latin typeface="Akkurat" pitchFamily="50" charset="0"/>
              <a:sym typeface="Poppins"/>
            </a:endParaRPr>
          </a:p>
        </p:txBody>
      </p:sp>
      <p:pic>
        <p:nvPicPr>
          <p:cNvPr id="15" name="Imagen 14">
            <a:extLst>
              <a:ext uri="{FF2B5EF4-FFF2-40B4-BE49-F238E27FC236}">
                <a16:creationId xmlns:a16="http://schemas.microsoft.com/office/drawing/2014/main" id="{DE4A9C95-088A-E60C-2814-70A4CB1465F3}"/>
              </a:ext>
            </a:extLst>
          </p:cNvPr>
          <p:cNvPicPr>
            <a:picLocks noChangeAspect="1"/>
          </p:cNvPicPr>
          <p:nvPr/>
        </p:nvPicPr>
        <p:blipFill>
          <a:blip r:embed="rId4"/>
          <a:stretch>
            <a:fillRect/>
          </a:stretch>
        </p:blipFill>
        <p:spPr>
          <a:xfrm>
            <a:off x="2560780" y="2208228"/>
            <a:ext cx="13166440" cy="3390755"/>
          </a:xfrm>
          <a:prstGeom prst="rect">
            <a:avLst/>
          </a:prstGeom>
        </p:spPr>
      </p:pic>
      <p:pic>
        <p:nvPicPr>
          <p:cNvPr id="17" name="Imagen 16">
            <a:extLst>
              <a:ext uri="{FF2B5EF4-FFF2-40B4-BE49-F238E27FC236}">
                <a16:creationId xmlns:a16="http://schemas.microsoft.com/office/drawing/2014/main" id="{55709AD5-518D-57C8-B075-AB05213D0F60}"/>
              </a:ext>
            </a:extLst>
          </p:cNvPr>
          <p:cNvPicPr>
            <a:picLocks noChangeAspect="1"/>
          </p:cNvPicPr>
          <p:nvPr/>
        </p:nvPicPr>
        <p:blipFill>
          <a:blip r:embed="rId5"/>
          <a:stretch>
            <a:fillRect/>
          </a:stretch>
        </p:blipFill>
        <p:spPr>
          <a:xfrm>
            <a:off x="2564660" y="5839576"/>
            <a:ext cx="13162560" cy="2952682"/>
          </a:xfrm>
          <a:prstGeom prst="rect">
            <a:avLst/>
          </a:prstGeom>
        </p:spPr>
      </p:pic>
    </p:spTree>
    <p:extLst>
      <p:ext uri="{BB962C8B-B14F-4D97-AF65-F5344CB8AC3E}">
        <p14:creationId xmlns:p14="http://schemas.microsoft.com/office/powerpoint/2010/main" val="281296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10" name="CuadroTexto 9">
            <a:extLst>
              <a:ext uri="{FF2B5EF4-FFF2-40B4-BE49-F238E27FC236}">
                <a16:creationId xmlns:a16="http://schemas.microsoft.com/office/drawing/2014/main" id="{E426825E-9755-4969-5619-DE0EA8DFB346}"/>
              </a:ext>
            </a:extLst>
          </p:cNvPr>
          <p:cNvSpPr txBox="1"/>
          <p:nvPr/>
        </p:nvSpPr>
        <p:spPr>
          <a:xfrm>
            <a:off x="857919" y="378770"/>
            <a:ext cx="4767168" cy="706925"/>
          </a:xfrm>
          <a:prstGeom prst="rect">
            <a:avLst/>
          </a:prstGeom>
          <a:noFill/>
        </p:spPr>
        <p:txBody>
          <a:bodyPr wrap="square" rtlCol="0">
            <a:spAutoFit/>
          </a:bodyPr>
          <a:lstStyle/>
          <a:p>
            <a:pPr algn="just">
              <a:lnSpc>
                <a:spcPct val="150000"/>
              </a:lnSpc>
              <a:buClr>
                <a:srgbClr val="FF7208"/>
              </a:buClr>
            </a:pPr>
            <a:r>
              <a:rPr lang="es-ES" sz="3000" dirty="0">
                <a:solidFill>
                  <a:srgbClr val="004174"/>
                </a:solidFill>
                <a:latin typeface="Akkurat" pitchFamily="50" charset="0"/>
              </a:rPr>
              <a:t>Servicio OPEX</a:t>
            </a:r>
          </a:p>
        </p:txBody>
      </p:sp>
      <p:sp>
        <p:nvSpPr>
          <p:cNvPr id="11" name="Rectángulo 8">
            <a:extLst>
              <a:ext uri="{FF2B5EF4-FFF2-40B4-BE49-F238E27FC236}">
                <a16:creationId xmlns:a16="http://schemas.microsoft.com/office/drawing/2014/main" id="{DF0CFC7B-BD84-2D8A-EEC3-0EDA5B70B673}"/>
              </a:ext>
            </a:extLst>
          </p:cNvPr>
          <p:cNvSpPr/>
          <p:nvPr/>
        </p:nvSpPr>
        <p:spPr>
          <a:xfrm>
            <a:off x="3608997" y="403690"/>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a:extLst>
              <a:ext uri="{FF2B5EF4-FFF2-40B4-BE49-F238E27FC236}">
                <a16:creationId xmlns:a16="http://schemas.microsoft.com/office/drawing/2014/main" id="{6C25E1EE-A0D7-7AD0-2775-2FE0872CD62B}"/>
              </a:ext>
            </a:extLst>
          </p:cNvPr>
          <p:cNvPicPr>
            <a:picLocks noChangeAspect="1"/>
          </p:cNvPicPr>
          <p:nvPr/>
        </p:nvPicPr>
        <p:blipFill>
          <a:blip r:embed="rId4"/>
          <a:stretch>
            <a:fillRect/>
          </a:stretch>
        </p:blipFill>
        <p:spPr>
          <a:xfrm>
            <a:off x="3934625" y="0"/>
            <a:ext cx="10418749" cy="10287000"/>
          </a:xfrm>
          <a:prstGeom prst="rect">
            <a:avLst/>
          </a:prstGeom>
        </p:spPr>
      </p:pic>
    </p:spTree>
    <p:extLst>
      <p:ext uri="{BB962C8B-B14F-4D97-AF65-F5344CB8AC3E}">
        <p14:creationId xmlns:p14="http://schemas.microsoft.com/office/powerpoint/2010/main" val="1991575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FC20343-BB7B-248F-8854-6714B3D497CF}"/>
              </a:ext>
            </a:extLst>
          </p:cNvPr>
          <p:cNvSpPr/>
          <p:nvPr/>
        </p:nvSpPr>
        <p:spPr>
          <a:xfrm>
            <a:off x="11676300" y="0"/>
            <a:ext cx="6611700" cy="102870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oup 1">
            <a:extLst>
              <a:ext uri="{FF2B5EF4-FFF2-40B4-BE49-F238E27FC236}">
                <a16:creationId xmlns:a16="http://schemas.microsoft.com/office/drawing/2014/main" id="{CEE8A3FF-78AF-F887-5990-074AD58E40D2}"/>
              </a:ext>
            </a:extLst>
          </p:cNvPr>
          <p:cNvGrpSpPr/>
          <p:nvPr/>
        </p:nvGrpSpPr>
        <p:grpSpPr>
          <a:xfrm>
            <a:off x="4664750" y="2040645"/>
            <a:ext cx="3460738" cy="693166"/>
            <a:chOff x="5453159" y="1348579"/>
            <a:chExt cx="3594128" cy="462110"/>
          </a:xfrm>
        </p:grpSpPr>
        <p:sp>
          <p:nvSpPr>
            <p:cNvPr id="9" name="Rectángulo 8">
              <a:extLst>
                <a:ext uri="{FF2B5EF4-FFF2-40B4-BE49-F238E27FC236}">
                  <a16:creationId xmlns:a16="http://schemas.microsoft.com/office/drawing/2014/main" id="{2FAED72B-7F8A-49FD-BA3F-461618AB68AA}"/>
                </a:ext>
              </a:extLst>
            </p:cNvPr>
            <p:cNvSpPr/>
            <p:nvPr/>
          </p:nvSpPr>
          <p:spPr>
            <a:xfrm>
              <a:off x="5453159" y="1348579"/>
              <a:ext cx="27726" cy="462110"/>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557FAEC3-334B-4390-8A1E-89E9CC0C4667}"/>
                </a:ext>
              </a:extLst>
            </p:cNvPr>
            <p:cNvSpPr txBox="1"/>
            <p:nvPr/>
          </p:nvSpPr>
          <p:spPr>
            <a:xfrm>
              <a:off x="5491286" y="1446583"/>
              <a:ext cx="3556001" cy="307776"/>
            </a:xfrm>
            <a:prstGeom prst="rect">
              <a:avLst/>
            </a:prstGeom>
            <a:noFill/>
          </p:spPr>
          <p:txBody>
            <a:bodyPr wrap="square">
              <a:spAutoFit/>
            </a:bodyPr>
            <a:lstStyle/>
            <a:p>
              <a:pPr algn="just"/>
              <a:endParaRPr lang="es-MX" sz="2400">
                <a:solidFill>
                  <a:srgbClr val="004174"/>
                </a:solidFill>
                <a:latin typeface="Neue Machina Medium"/>
              </a:endParaRPr>
            </a:p>
          </p:txBody>
        </p:sp>
      </p:grpSp>
      <p:pic>
        <p:nvPicPr>
          <p:cNvPr id="11" name="Picture 2" descr="Press room and Media News 1 | Geotab">
            <a:extLst>
              <a:ext uri="{FF2B5EF4-FFF2-40B4-BE49-F238E27FC236}">
                <a16:creationId xmlns:a16="http://schemas.microsoft.com/office/drawing/2014/main" id="{CD7FF0EE-10AF-B443-DF1D-E5A315C4E8A4}"/>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ackgroundRemoval t="42963" b="56667" l="14688" r="56146">
                        <a14:foregroundMark x1="14688" y1="50000" x2="14688" y2="47778"/>
                        <a14:foregroundMark x1="21042" y1="52037" x2="21042" y2="48148"/>
                        <a14:foregroundMark x1="26042" y1="51852" x2="26042" y2="48519"/>
                        <a14:foregroundMark x1="34167" y1="51481" x2="34167" y2="47407"/>
                        <a14:foregroundMark x1="37188" y1="52593" x2="37338" y2="51957"/>
                        <a14:foregroundMark x1="37917" y1="52037" x2="37188" y2="52037"/>
                        <a14:foregroundMark x1="55625" y1="50185" x2="55625" y2="50185"/>
                        <a14:foregroundMark x1="55729" y1="50000" x2="55729" y2="50000"/>
                        <a14:foregroundMark x1="56146" y1="50741" x2="55625" y2="49630"/>
                        <a14:backgroundMark x1="44375" y1="47778" x2="45938" y2="47963"/>
                        <a14:backgroundMark x1="44896" y1="52037" x2="46146" y2="51852"/>
                        <a14:backgroundMark x1="37487" y1="54694" x2="37500" y2="54444"/>
                        <a14:backgroundMark x1="37500" y1="52778" x2="37292" y2="54074"/>
                        <a14:backgroundMark x1="37643" y1="54694" x2="37604" y2="54074"/>
                        <a14:backgroundMark x1="37188" y1="53519" x2="37500" y2="52593"/>
                      </a14:backgroundRemoval>
                    </a14:imgEffect>
                  </a14:imgLayer>
                </a14:imgProps>
              </a:ext>
              <a:ext uri="{28A0092B-C50C-407E-A947-70E740481C1C}">
                <a14:useLocalDpi xmlns:a14="http://schemas.microsoft.com/office/drawing/2010/main" val="0"/>
              </a:ext>
            </a:extLst>
          </a:blip>
          <a:srcRect l="50867" t="41445" r="39264" b="41604"/>
          <a:stretch/>
        </p:blipFill>
        <p:spPr bwMode="auto">
          <a:xfrm flipH="1" flipV="1">
            <a:off x="3761208" y="7742012"/>
            <a:ext cx="64028" cy="618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2;p25">
            <a:extLst>
              <a:ext uri="{FF2B5EF4-FFF2-40B4-BE49-F238E27FC236}">
                <a16:creationId xmlns:a16="http://schemas.microsoft.com/office/drawing/2014/main" id="{8A02C354-B3C8-E156-7DEF-2CD752D96878}"/>
              </a:ext>
            </a:extLst>
          </p:cNvPr>
          <p:cNvSpPr txBox="1"/>
          <p:nvPr/>
        </p:nvSpPr>
        <p:spPr>
          <a:xfrm>
            <a:off x="2947077" y="2000838"/>
            <a:ext cx="7128792" cy="348813"/>
          </a:xfrm>
          <a:prstGeom prst="rect">
            <a:avLst/>
          </a:prstGeom>
          <a:noFill/>
          <a:ln>
            <a:noFill/>
          </a:ln>
        </p:spPr>
        <p:txBody>
          <a:bodyPr spcFirstLastPara="1" wrap="square" lIns="60950" tIns="30467" rIns="60950" bIns="30467" anchor="ctr" anchorCtr="0">
            <a:noAutofit/>
          </a:bodyPr>
          <a:lstStyle/>
          <a:p>
            <a:pPr algn="r"/>
            <a:endParaRPr lang="es-MX" sz="2667">
              <a:latin typeface="Akzidenz-Grotesk BQ" pitchFamily="50" charset="0"/>
            </a:endParaRPr>
          </a:p>
        </p:txBody>
      </p:sp>
      <p:sp>
        <p:nvSpPr>
          <p:cNvPr id="4" name="TextBox 6144">
            <a:extLst>
              <a:ext uri="{FF2B5EF4-FFF2-40B4-BE49-F238E27FC236}">
                <a16:creationId xmlns:a16="http://schemas.microsoft.com/office/drawing/2014/main" id="{AC7315B7-32C6-3075-CBEA-0B99A515A247}"/>
              </a:ext>
            </a:extLst>
          </p:cNvPr>
          <p:cNvSpPr txBox="1"/>
          <p:nvPr/>
        </p:nvSpPr>
        <p:spPr>
          <a:xfrm>
            <a:off x="6546727" y="4812838"/>
            <a:ext cx="3940481" cy="1084912"/>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MX" b="1">
              <a:solidFill>
                <a:srgbClr val="003F76"/>
              </a:solidFill>
              <a:latin typeface="Akkurat" pitchFamily="50"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MX" b="1">
              <a:solidFill>
                <a:srgbClr val="003F76"/>
              </a:solidFill>
              <a:latin typeface="Akkurat" pitchFamily="50"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MX" b="1">
              <a:solidFill>
                <a:srgbClr val="003F76"/>
              </a:solidFill>
              <a:latin typeface="Akkurat" pitchFamily="50"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MX" sz="1050" b="1" i="0" u="none" strike="noStrike" kern="1200" cap="none" spc="0" normalizeH="0" baseline="0" noProof="0">
              <a:ln>
                <a:noFill/>
              </a:ln>
              <a:solidFill>
                <a:srgbClr val="003F76"/>
              </a:solidFill>
              <a:effectLst/>
              <a:uLnTx/>
              <a:uFillTx/>
              <a:latin typeface="Akkurat" pitchFamily="50" charset="0"/>
              <a:ea typeface="+mn-ea"/>
              <a:cs typeface="+mn-cs"/>
            </a:endParaRPr>
          </a:p>
        </p:txBody>
      </p:sp>
      <p:sp>
        <p:nvSpPr>
          <p:cNvPr id="8" name="CuadroTexto 15">
            <a:extLst>
              <a:ext uri="{FF2B5EF4-FFF2-40B4-BE49-F238E27FC236}">
                <a16:creationId xmlns:a16="http://schemas.microsoft.com/office/drawing/2014/main" id="{8569EB12-5AE1-91F2-7436-3FA577FB0C50}"/>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chemeClr val="bg2"/>
                </a:solidFill>
                <a:latin typeface="Neue Machina Medium"/>
              </a:rPr>
              <a:t>SIEMPRE CONECTADOS</a:t>
            </a:r>
          </a:p>
        </p:txBody>
      </p:sp>
      <p:sp>
        <p:nvSpPr>
          <p:cNvPr id="12" name="TextBox 6144">
            <a:extLst>
              <a:ext uri="{FF2B5EF4-FFF2-40B4-BE49-F238E27FC236}">
                <a16:creationId xmlns:a16="http://schemas.microsoft.com/office/drawing/2014/main" id="{2CD6388B-90AB-FBD9-B5A7-355EB6EDD4B7}"/>
              </a:ext>
            </a:extLst>
          </p:cNvPr>
          <p:cNvSpPr txBox="1"/>
          <p:nvPr/>
        </p:nvSpPr>
        <p:spPr>
          <a:xfrm>
            <a:off x="980134" y="3117972"/>
            <a:ext cx="9880227" cy="4524315"/>
          </a:xfrm>
          <a:prstGeom prst="rect">
            <a:avLst/>
          </a:prstGeom>
          <a:noFill/>
        </p:spPr>
        <p:txBody>
          <a:bodyPr wrap="square" lIns="91440" tIns="45720" rIns="91440" bIns="45720" rtlCol="0" anchor="t">
            <a:spAutoFit/>
          </a:bodyPr>
          <a:lstStyle/>
          <a:p>
            <a:pPr marL="342900" indent="-342900" algn="just" eaLnBrk="1" fontAlgn="auto" hangingPunct="1">
              <a:spcBef>
                <a:spcPts val="0"/>
              </a:spcBef>
              <a:spcAft>
                <a:spcPts val="0"/>
              </a:spcAft>
              <a:buClr>
                <a:srgbClr val="FF6100"/>
              </a:buClr>
              <a:buFont typeface="+mj-lt"/>
              <a:buAutoNum type="arabicPeriod"/>
              <a:defRPr/>
            </a:pPr>
            <a:r>
              <a:rPr lang="es-MX" dirty="0">
                <a:solidFill>
                  <a:srgbClr val="003F76"/>
                </a:solidFill>
                <a:latin typeface="Akkurat"/>
              </a:rPr>
              <a:t>El servicio AWS se encuentra en un pool de procesamiento con otros clientes para garantizar un precio más competitivo.</a:t>
            </a:r>
          </a:p>
          <a:p>
            <a:pPr marL="342900" indent="-342900" algn="just" eaLnBrk="1" fontAlgn="auto" hangingPunct="1">
              <a:spcBef>
                <a:spcPts val="0"/>
              </a:spcBef>
              <a:spcAft>
                <a:spcPts val="0"/>
              </a:spcAft>
              <a:buClr>
                <a:srgbClr val="FF6100"/>
              </a:buClr>
              <a:buFont typeface="+mj-lt"/>
              <a:buAutoNum type="arabicPeriod"/>
              <a:defRPr/>
            </a:pPr>
            <a:endParaRPr lang="es-MX" dirty="0">
              <a:solidFill>
                <a:srgbClr val="003F76"/>
              </a:solidFill>
              <a:latin typeface="Akkurat"/>
            </a:endParaRPr>
          </a:p>
          <a:p>
            <a:pPr marL="342900" indent="-342900" algn="just" eaLnBrk="1" fontAlgn="auto" hangingPunct="1">
              <a:spcBef>
                <a:spcPts val="0"/>
              </a:spcBef>
              <a:spcAft>
                <a:spcPts val="0"/>
              </a:spcAft>
              <a:buClr>
                <a:srgbClr val="FF6100"/>
              </a:buClr>
              <a:buFont typeface="+mj-lt"/>
              <a:buAutoNum type="arabicPeriod"/>
              <a:defRPr/>
            </a:pPr>
            <a:r>
              <a:rPr lang="es-MX" dirty="0">
                <a:solidFill>
                  <a:srgbClr val="003F76"/>
                </a:solidFill>
                <a:latin typeface="Akkurat"/>
              </a:rPr>
              <a:t>El costo asociado a AWS y almacenamiento de datos puede reducirse en medida que el proyecto madure y encontremos áreas de oportunidad o eficiencia en cuanto a la gestión de datos.</a:t>
            </a:r>
          </a:p>
          <a:p>
            <a:pPr marL="342900" indent="-342900" algn="just" eaLnBrk="1" fontAlgn="auto" hangingPunct="1">
              <a:spcBef>
                <a:spcPts val="0"/>
              </a:spcBef>
              <a:spcAft>
                <a:spcPts val="0"/>
              </a:spcAft>
              <a:buClr>
                <a:srgbClr val="FF6100"/>
              </a:buClr>
              <a:buFont typeface="+mj-lt"/>
              <a:buAutoNum type="arabicPeriod"/>
              <a:defRPr/>
            </a:pPr>
            <a:endParaRPr lang="es-MX" dirty="0">
              <a:solidFill>
                <a:srgbClr val="003F76"/>
              </a:solidFill>
              <a:latin typeface="Akkurat"/>
            </a:endParaRPr>
          </a:p>
          <a:p>
            <a:pPr marL="342900" indent="-342900" algn="just" eaLnBrk="1" fontAlgn="auto" hangingPunct="1">
              <a:spcBef>
                <a:spcPts val="0"/>
              </a:spcBef>
              <a:spcAft>
                <a:spcPts val="0"/>
              </a:spcAft>
              <a:buClr>
                <a:srgbClr val="FF6100"/>
              </a:buClr>
              <a:buFont typeface="+mj-lt"/>
              <a:buAutoNum type="arabicPeriod"/>
              <a:defRPr/>
            </a:pPr>
            <a:r>
              <a:rPr lang="es-MX" dirty="0">
                <a:solidFill>
                  <a:srgbClr val="003F76"/>
                </a:solidFill>
                <a:latin typeface="Akkurat"/>
              </a:rPr>
              <a:t>“</a:t>
            </a:r>
            <a:r>
              <a:rPr lang="es-MX" dirty="0" err="1">
                <a:solidFill>
                  <a:srgbClr val="003F76"/>
                </a:solidFill>
                <a:latin typeface="Akkurat"/>
              </a:rPr>
              <a:t>Endpoint</a:t>
            </a:r>
            <a:r>
              <a:rPr lang="es-MX" dirty="0">
                <a:solidFill>
                  <a:srgbClr val="003F76"/>
                </a:solidFill>
                <a:latin typeface="Akkurat"/>
              </a:rPr>
              <a:t>” de recepción de datos de telemática liberado, pendiente de que las líneas transportistas manden información asociada para que pueda reflejarse en sistema y se asocie el cargo por el servicio.</a:t>
            </a:r>
          </a:p>
          <a:p>
            <a:pPr marL="342900" indent="-342900" algn="just" eaLnBrk="1" fontAlgn="auto" hangingPunct="1">
              <a:spcBef>
                <a:spcPts val="0"/>
              </a:spcBef>
              <a:spcAft>
                <a:spcPts val="0"/>
              </a:spcAft>
              <a:buClr>
                <a:srgbClr val="FF6100"/>
              </a:buClr>
              <a:buFont typeface="+mj-lt"/>
              <a:buAutoNum type="arabicPeriod"/>
              <a:defRPr/>
            </a:pPr>
            <a:endParaRPr lang="es-MX" dirty="0">
              <a:solidFill>
                <a:srgbClr val="003F76"/>
              </a:solidFill>
              <a:latin typeface="Akkurat"/>
            </a:endParaRPr>
          </a:p>
          <a:p>
            <a:pPr marL="342900" indent="-342900" algn="just" eaLnBrk="1" fontAlgn="auto" hangingPunct="1">
              <a:spcBef>
                <a:spcPts val="0"/>
              </a:spcBef>
              <a:spcAft>
                <a:spcPts val="0"/>
              </a:spcAft>
              <a:buClr>
                <a:srgbClr val="FF6100"/>
              </a:buClr>
              <a:buFont typeface="+mj-lt"/>
              <a:buAutoNum type="arabicPeriod"/>
              <a:defRPr/>
            </a:pPr>
            <a:r>
              <a:rPr lang="es-MX" dirty="0">
                <a:solidFill>
                  <a:srgbClr val="003F76"/>
                </a:solidFill>
                <a:latin typeface="Akkurat"/>
              </a:rPr>
              <a:t>Las herramientas de Google Cloud están asociadas a funciones de mapas ubicación de eventos, mapas de calor, históricos, etc.</a:t>
            </a:r>
          </a:p>
          <a:p>
            <a:pPr marL="342900" indent="-342900" algn="just" eaLnBrk="1" fontAlgn="auto" hangingPunct="1">
              <a:spcBef>
                <a:spcPts val="0"/>
              </a:spcBef>
              <a:spcAft>
                <a:spcPts val="0"/>
              </a:spcAft>
              <a:buClr>
                <a:srgbClr val="FF6100"/>
              </a:buClr>
              <a:buFont typeface="+mj-lt"/>
              <a:buAutoNum type="arabicPeriod"/>
              <a:defRPr/>
            </a:pPr>
            <a:endParaRPr lang="es-MX" dirty="0">
              <a:solidFill>
                <a:srgbClr val="003F76"/>
              </a:solidFill>
              <a:latin typeface="Akkurat"/>
            </a:endParaRPr>
          </a:p>
          <a:p>
            <a:pPr marL="342900" indent="-342900" algn="just" eaLnBrk="1" fontAlgn="auto" hangingPunct="1">
              <a:spcBef>
                <a:spcPts val="0"/>
              </a:spcBef>
              <a:spcAft>
                <a:spcPts val="0"/>
              </a:spcAft>
              <a:buClr>
                <a:srgbClr val="FF6100"/>
              </a:buClr>
              <a:buFont typeface="+mj-lt"/>
              <a:buAutoNum type="arabicPeriod"/>
              <a:defRPr/>
            </a:pPr>
            <a:r>
              <a:rPr lang="es-MX" dirty="0">
                <a:solidFill>
                  <a:srgbClr val="003F76"/>
                </a:solidFill>
                <a:latin typeface="Akkurat"/>
              </a:rPr>
              <a:t>Podemos reducir la capacidad de almacenamiento, sin embargo, no es lo recomendable para poder avanzar hacia la inteligencia artificial.</a:t>
            </a:r>
          </a:p>
        </p:txBody>
      </p:sp>
      <p:pic>
        <p:nvPicPr>
          <p:cNvPr id="6" name="Imagen 12">
            <a:extLst>
              <a:ext uri="{FF2B5EF4-FFF2-40B4-BE49-F238E27FC236}">
                <a16:creationId xmlns:a16="http://schemas.microsoft.com/office/drawing/2014/main" id="{417F0FF8-02F1-8DE4-AEF9-2AB04E753803}"/>
              </a:ext>
            </a:extLst>
          </p:cNvPr>
          <p:cNvPicPr>
            <a:picLocks noChangeAspect="1"/>
          </p:cNvPicPr>
          <p:nvPr/>
        </p:nvPicPr>
        <p:blipFill>
          <a:blip r:embed="rId4"/>
          <a:stretch>
            <a:fillRect/>
          </a:stretch>
        </p:blipFill>
        <p:spPr>
          <a:xfrm>
            <a:off x="11953004" y="3238778"/>
            <a:ext cx="5519057" cy="3764787"/>
          </a:xfrm>
          <a:prstGeom prst="rect">
            <a:avLst/>
          </a:prstGeom>
        </p:spPr>
      </p:pic>
      <p:sp>
        <p:nvSpPr>
          <p:cNvPr id="13" name="CuadroTexto 12">
            <a:extLst>
              <a:ext uri="{FF2B5EF4-FFF2-40B4-BE49-F238E27FC236}">
                <a16:creationId xmlns:a16="http://schemas.microsoft.com/office/drawing/2014/main" id="{604890EE-56FD-A49F-1159-A3E8AF2CD0D3}"/>
              </a:ext>
            </a:extLst>
          </p:cNvPr>
          <p:cNvSpPr txBox="1"/>
          <p:nvPr/>
        </p:nvSpPr>
        <p:spPr>
          <a:xfrm>
            <a:off x="980134" y="2126736"/>
            <a:ext cx="372123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3000">
                <a:solidFill>
                  <a:srgbClr val="004174"/>
                </a:solidFill>
                <a:latin typeface="Neue Machina Medium" panose="00000600000000000000" pitchFamily="50" charset="0"/>
                <a:cs typeface="Calibri"/>
              </a:rPr>
              <a:t>Consideraciones</a:t>
            </a:r>
          </a:p>
        </p:txBody>
      </p:sp>
      <p:pic>
        <p:nvPicPr>
          <p:cNvPr id="16" name="Gráfico 15">
            <a:extLst>
              <a:ext uri="{FF2B5EF4-FFF2-40B4-BE49-F238E27FC236}">
                <a16:creationId xmlns:a16="http://schemas.microsoft.com/office/drawing/2014/main" id="{D5FB3A2E-0309-666C-AE2B-63991ACB4D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993" y="9409764"/>
            <a:ext cx="2586038" cy="570974"/>
          </a:xfrm>
          <a:prstGeom prst="rect">
            <a:avLst/>
          </a:prstGeom>
        </p:spPr>
      </p:pic>
    </p:spTree>
    <p:extLst>
      <p:ext uri="{BB962C8B-B14F-4D97-AF65-F5344CB8AC3E}">
        <p14:creationId xmlns:p14="http://schemas.microsoft.com/office/powerpoint/2010/main" val="333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7AA69AE-A6F0-0212-5280-F0978B116F9A}"/>
              </a:ext>
            </a:extLst>
          </p:cNvPr>
          <p:cNvSpPr>
            <a:spLocks/>
          </p:cNvSpPr>
          <p:nvPr/>
        </p:nvSpPr>
        <p:spPr>
          <a:xfrm>
            <a:off x="12821278" y="-3665"/>
            <a:ext cx="5488825" cy="102870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00" name="CuadroTexto 3">
            <a:extLst>
              <a:ext uri="{FF2B5EF4-FFF2-40B4-BE49-F238E27FC236}">
                <a16:creationId xmlns:a16="http://schemas.microsoft.com/office/drawing/2014/main" id="{8AE82855-AE73-9E48-2152-E70724E92680}"/>
              </a:ext>
            </a:extLst>
          </p:cNvPr>
          <p:cNvSpPr txBox="1">
            <a:spLocks noChangeArrowheads="1"/>
          </p:cNvSpPr>
          <p:nvPr/>
        </p:nvSpPr>
        <p:spPr bwMode="auto">
          <a:xfrm>
            <a:off x="2822793" y="2291898"/>
            <a:ext cx="759119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60" tIns="68580" rIns="137160" bIns="6858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s-MX" altLang="es-ES" sz="3000">
                <a:solidFill>
                  <a:srgbClr val="004174"/>
                </a:solidFill>
                <a:latin typeface="Neue Machina Medium"/>
              </a:rPr>
              <a:t>AGENDA</a:t>
            </a:r>
          </a:p>
        </p:txBody>
      </p:sp>
      <p:sp>
        <p:nvSpPr>
          <p:cNvPr id="4103" name="CuadroTexto 1">
            <a:extLst>
              <a:ext uri="{FF2B5EF4-FFF2-40B4-BE49-F238E27FC236}">
                <a16:creationId xmlns:a16="http://schemas.microsoft.com/office/drawing/2014/main" id="{EAD5600C-B3F9-359F-A70B-5836FDDB4088}"/>
              </a:ext>
            </a:extLst>
          </p:cNvPr>
          <p:cNvSpPr txBox="1">
            <a:spLocks noChangeArrowheads="1"/>
          </p:cNvSpPr>
          <p:nvPr/>
        </p:nvSpPr>
        <p:spPr bwMode="auto">
          <a:xfrm>
            <a:off x="2868285" y="3222129"/>
            <a:ext cx="7287986" cy="643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200000"/>
              </a:lnSpc>
              <a:buClr>
                <a:srgbClr val="FF7208"/>
              </a:buClr>
              <a:buFontTx/>
              <a:buAutoNum type="arabicPeriod"/>
            </a:pPr>
            <a:r>
              <a:rPr lang="es-ES" sz="2100" dirty="0">
                <a:solidFill>
                  <a:srgbClr val="004174"/>
                </a:solidFill>
                <a:latin typeface="Akkurat" pitchFamily="50" charset="0"/>
              </a:rPr>
              <a:t>Objetivo y alcance</a:t>
            </a:r>
          </a:p>
          <a:p>
            <a:pPr algn="just">
              <a:lnSpc>
                <a:spcPct val="200000"/>
              </a:lnSpc>
              <a:buClr>
                <a:srgbClr val="FF7208"/>
              </a:buClr>
              <a:buFontTx/>
              <a:buAutoNum type="arabicPeriod"/>
            </a:pPr>
            <a:r>
              <a:rPr lang="es-ES" sz="2100" dirty="0" err="1">
                <a:solidFill>
                  <a:srgbClr val="004174"/>
                </a:solidFill>
                <a:latin typeface="Akkurat" pitchFamily="50" charset="0"/>
              </a:rPr>
              <a:t>Roadmap</a:t>
            </a:r>
            <a:r>
              <a:rPr lang="es-ES" sz="2100" dirty="0">
                <a:solidFill>
                  <a:srgbClr val="004174"/>
                </a:solidFill>
                <a:latin typeface="Akkurat" pitchFamily="50" charset="0"/>
              </a:rPr>
              <a:t> del proyecto</a:t>
            </a:r>
          </a:p>
          <a:p>
            <a:pPr algn="just">
              <a:lnSpc>
                <a:spcPct val="200000"/>
              </a:lnSpc>
              <a:buClr>
                <a:srgbClr val="FF7208"/>
              </a:buClr>
              <a:buFontTx/>
              <a:buAutoNum type="arabicPeriod"/>
            </a:pPr>
            <a:r>
              <a:rPr lang="es-ES" sz="2100" dirty="0">
                <a:solidFill>
                  <a:srgbClr val="004174"/>
                </a:solidFill>
                <a:latin typeface="Akkurat" pitchFamily="50" charset="0"/>
              </a:rPr>
              <a:t>Módulos integrados</a:t>
            </a:r>
          </a:p>
          <a:p>
            <a:pPr algn="just">
              <a:lnSpc>
                <a:spcPct val="200000"/>
              </a:lnSpc>
              <a:buClr>
                <a:srgbClr val="FF7208"/>
              </a:buClr>
              <a:buFontTx/>
              <a:buAutoNum type="arabicPeriod"/>
            </a:pPr>
            <a:r>
              <a:rPr lang="es-ES" sz="2100" dirty="0">
                <a:solidFill>
                  <a:srgbClr val="004174"/>
                </a:solidFill>
                <a:latin typeface="Akkurat" pitchFamily="50" charset="0"/>
              </a:rPr>
              <a:t>Funciones destacadas por módulo</a:t>
            </a:r>
          </a:p>
          <a:p>
            <a:pPr algn="just">
              <a:lnSpc>
                <a:spcPct val="200000"/>
              </a:lnSpc>
              <a:buClr>
                <a:srgbClr val="FF7208"/>
              </a:buClr>
              <a:buFontTx/>
              <a:buAutoNum type="arabicPeriod"/>
            </a:pPr>
            <a:r>
              <a:rPr lang="es-ES" sz="2100" dirty="0">
                <a:solidFill>
                  <a:srgbClr val="004174"/>
                </a:solidFill>
                <a:latin typeface="Akkurat" pitchFamily="50" charset="0"/>
              </a:rPr>
              <a:t>Lógica de funcionamiento</a:t>
            </a:r>
          </a:p>
          <a:p>
            <a:pPr algn="just">
              <a:lnSpc>
                <a:spcPct val="200000"/>
              </a:lnSpc>
              <a:buClr>
                <a:srgbClr val="FF7208"/>
              </a:buClr>
              <a:buFontTx/>
              <a:buAutoNum type="arabicPeriod"/>
            </a:pPr>
            <a:r>
              <a:rPr lang="es-ES" sz="2100" dirty="0">
                <a:solidFill>
                  <a:srgbClr val="004174"/>
                </a:solidFill>
                <a:latin typeface="Akkurat" pitchFamily="50" charset="0"/>
              </a:rPr>
              <a:t>Arquitectura </a:t>
            </a:r>
          </a:p>
          <a:p>
            <a:pPr algn="just">
              <a:lnSpc>
                <a:spcPct val="200000"/>
              </a:lnSpc>
              <a:buClr>
                <a:srgbClr val="FF7208"/>
              </a:buClr>
              <a:buFontTx/>
              <a:buAutoNum type="arabicPeriod"/>
            </a:pPr>
            <a:r>
              <a:rPr lang="es-ES" sz="2100" dirty="0">
                <a:solidFill>
                  <a:srgbClr val="004174"/>
                </a:solidFill>
                <a:latin typeface="Akkurat" pitchFamily="50" charset="0"/>
              </a:rPr>
              <a:t>Visión a futuro</a:t>
            </a:r>
          </a:p>
          <a:p>
            <a:pPr algn="just">
              <a:lnSpc>
                <a:spcPct val="200000"/>
              </a:lnSpc>
              <a:buClr>
                <a:srgbClr val="FF7208"/>
              </a:buClr>
              <a:buFontTx/>
              <a:buAutoNum type="arabicPeriod"/>
            </a:pPr>
            <a:r>
              <a:rPr lang="es-ES" sz="2100" dirty="0">
                <a:solidFill>
                  <a:srgbClr val="004174"/>
                </a:solidFill>
                <a:latin typeface="Akkurat" pitchFamily="50" charset="0"/>
              </a:rPr>
              <a:t>Servicio OPEX</a:t>
            </a:r>
          </a:p>
          <a:p>
            <a:pPr algn="just">
              <a:lnSpc>
                <a:spcPct val="200000"/>
              </a:lnSpc>
              <a:buClr>
                <a:srgbClr val="FF7208"/>
              </a:buClr>
              <a:buFontTx/>
              <a:buAutoNum type="arabicPeriod"/>
            </a:pPr>
            <a:endParaRPr lang="es-ES" sz="2100" dirty="0">
              <a:solidFill>
                <a:srgbClr val="004174"/>
              </a:solidFill>
              <a:latin typeface="Akkurat" pitchFamily="50" charset="0"/>
            </a:endParaRPr>
          </a:p>
          <a:p>
            <a:pPr algn="just">
              <a:lnSpc>
                <a:spcPct val="200000"/>
              </a:lnSpc>
              <a:buClr>
                <a:srgbClr val="FF7208"/>
              </a:buClr>
              <a:buAutoNum type="arabicPeriod"/>
            </a:pPr>
            <a:endParaRPr lang="es-ES" sz="2000" b="1" dirty="0">
              <a:solidFill>
                <a:srgbClr val="004174"/>
              </a:solidFill>
              <a:latin typeface="Akkurat" pitchFamily="50" charset="0"/>
              <a:ea typeface="+mn-lt"/>
              <a:cs typeface="+mn-lt"/>
            </a:endParaRPr>
          </a:p>
        </p:txBody>
      </p:sp>
      <p:pic>
        <p:nvPicPr>
          <p:cNvPr id="2" name="Imagen 2" descr="Interfaz de usuario gráfica, Aplicación&#10;&#10;Descripción generada automáticamente">
            <a:extLst>
              <a:ext uri="{FF2B5EF4-FFF2-40B4-BE49-F238E27FC236}">
                <a16:creationId xmlns:a16="http://schemas.microsoft.com/office/drawing/2014/main" id="{A19B9663-10B0-F672-B124-8EF6BF3A54EA}"/>
              </a:ext>
            </a:extLst>
          </p:cNvPr>
          <p:cNvPicPr>
            <a:picLocks noChangeAspect="1"/>
          </p:cNvPicPr>
          <p:nvPr/>
        </p:nvPicPr>
        <p:blipFill>
          <a:blip r:embed="rId2"/>
          <a:stretch>
            <a:fillRect/>
          </a:stretch>
        </p:blipFill>
        <p:spPr>
          <a:xfrm>
            <a:off x="13450878" y="3720893"/>
            <a:ext cx="4505577" cy="3571140"/>
          </a:xfrm>
          <a:prstGeom prst="rect">
            <a:avLst/>
          </a:prstGeom>
        </p:spPr>
      </p:pic>
      <p:sp>
        <p:nvSpPr>
          <p:cNvPr id="3" name="Rectángulo 8">
            <a:extLst>
              <a:ext uri="{FF2B5EF4-FFF2-40B4-BE49-F238E27FC236}">
                <a16:creationId xmlns:a16="http://schemas.microsoft.com/office/drawing/2014/main" id="{9237FB98-BBBE-6F58-422E-1FE5BAD972DA}"/>
              </a:ext>
            </a:extLst>
          </p:cNvPr>
          <p:cNvSpPr/>
          <p:nvPr/>
        </p:nvSpPr>
        <p:spPr>
          <a:xfrm>
            <a:off x="4802596" y="2198897"/>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9">
            <a:extLst>
              <a:ext uri="{FF2B5EF4-FFF2-40B4-BE49-F238E27FC236}">
                <a16:creationId xmlns:a16="http://schemas.microsoft.com/office/drawing/2014/main" id="{B83A83B3-0A5D-87FC-0C51-AD702506641E}"/>
              </a:ext>
            </a:extLst>
          </p:cNvPr>
          <p:cNvSpPr txBox="1"/>
          <p:nvPr/>
        </p:nvSpPr>
        <p:spPr>
          <a:xfrm>
            <a:off x="4962088" y="2355193"/>
            <a:ext cx="5334000" cy="523220"/>
          </a:xfrm>
          <a:prstGeom prst="rect">
            <a:avLst/>
          </a:prstGeom>
          <a:noFill/>
        </p:spPr>
        <p:txBody>
          <a:bodyPr wrap="square">
            <a:spAutoFit/>
          </a:bodyPr>
          <a:lstStyle/>
          <a:p>
            <a:pPr algn="just"/>
            <a:r>
              <a:rPr lang="es-ES" sz="2800" dirty="0">
                <a:solidFill>
                  <a:srgbClr val="004174"/>
                </a:solidFill>
                <a:latin typeface="Neue Machina Medium"/>
              </a:rPr>
              <a:t>PROYECTO UP</a:t>
            </a:r>
            <a:endParaRPr lang="es-MX" sz="2800" dirty="0">
              <a:solidFill>
                <a:srgbClr val="004174"/>
              </a:solidFill>
              <a:latin typeface="Neue Machina Medium"/>
            </a:endParaRPr>
          </a:p>
        </p:txBody>
      </p:sp>
      <p:pic>
        <p:nvPicPr>
          <p:cNvPr id="9" name="Gráfico 8">
            <a:extLst>
              <a:ext uri="{FF2B5EF4-FFF2-40B4-BE49-F238E27FC236}">
                <a16:creationId xmlns:a16="http://schemas.microsoft.com/office/drawing/2014/main" id="{E65724DB-F5D8-75D9-BB12-B5360A58ED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506" y="9409764"/>
            <a:ext cx="2586038" cy="570974"/>
          </a:xfrm>
          <a:prstGeom prst="rect">
            <a:avLst/>
          </a:prstGeom>
        </p:spPr>
      </p:pic>
      <p:sp>
        <p:nvSpPr>
          <p:cNvPr id="6" name="CuadroTexto 15">
            <a:extLst>
              <a:ext uri="{FF2B5EF4-FFF2-40B4-BE49-F238E27FC236}">
                <a16:creationId xmlns:a16="http://schemas.microsoft.com/office/drawing/2014/main" id="{42CEB33E-1438-37FB-747B-CEF238ED1225}"/>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chemeClr val="bg2"/>
                </a:solidFill>
                <a:latin typeface="Neue Machina Medium"/>
              </a:rPr>
              <a:t>SIEMPRE CONECTADOS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6100"/>
        </a:solidFill>
        <a:effectLst/>
      </p:bgPr>
    </p:bg>
    <p:spTree>
      <p:nvGrpSpPr>
        <p:cNvPr id="1" name=""/>
        <p:cNvGrpSpPr/>
        <p:nvPr/>
      </p:nvGrpSpPr>
      <p:grpSpPr>
        <a:xfrm>
          <a:off x="0" y="0"/>
          <a:ext cx="0" cy="0"/>
          <a:chOff x="0" y="0"/>
          <a:chExt cx="0" cy="0"/>
        </a:xfrm>
      </p:grpSpPr>
      <p:sp>
        <p:nvSpPr>
          <p:cNvPr id="11268" name="CuadroTexto 1">
            <a:extLst>
              <a:ext uri="{FF2B5EF4-FFF2-40B4-BE49-F238E27FC236}">
                <a16:creationId xmlns:a16="http://schemas.microsoft.com/office/drawing/2014/main" id="{85857436-7F7D-53A6-20D4-59C4E9147F88}"/>
              </a:ext>
            </a:extLst>
          </p:cNvPr>
          <p:cNvSpPr txBox="1">
            <a:spLocks noChangeArrowheads="1"/>
          </p:cNvSpPr>
          <p:nvPr/>
        </p:nvSpPr>
        <p:spPr bwMode="auto">
          <a:xfrm>
            <a:off x="104775" y="9388475"/>
            <a:ext cx="5751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s-MX" altLang="es-ES" sz="2400">
                <a:solidFill>
                  <a:srgbClr val="FFFFFF"/>
                </a:solidFill>
                <a:latin typeface="Neue Machina Medium"/>
              </a:rPr>
              <a:t>WWW.FLOTAS.MX</a:t>
            </a:r>
          </a:p>
        </p:txBody>
      </p:sp>
      <p:pic>
        <p:nvPicPr>
          <p:cNvPr id="10244" name="Picture 4">
            <a:extLst>
              <a:ext uri="{FF2B5EF4-FFF2-40B4-BE49-F238E27FC236}">
                <a16:creationId xmlns:a16="http://schemas.microsoft.com/office/drawing/2014/main" id="{E28E8488-8C05-CE97-4067-9BF263F5A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4413805"/>
            <a:ext cx="4419600" cy="145938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15">
            <a:extLst>
              <a:ext uri="{FF2B5EF4-FFF2-40B4-BE49-F238E27FC236}">
                <a16:creationId xmlns:a16="http://schemas.microsoft.com/office/drawing/2014/main" id="{93EEAD36-02CE-492C-C445-398682DADB1A}"/>
              </a:ext>
            </a:extLst>
          </p:cNvPr>
          <p:cNvSpPr txBox="1">
            <a:spLocks noChangeArrowheads="1"/>
          </p:cNvSpPr>
          <p:nvPr/>
        </p:nvSpPr>
        <p:spPr bwMode="auto">
          <a:xfrm>
            <a:off x="10101705" y="9395516"/>
            <a:ext cx="74465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400" dirty="0">
                <a:solidFill>
                  <a:schemeClr val="bg2"/>
                </a:solidFill>
                <a:latin typeface="Neue Machina Medium"/>
              </a:rPr>
              <a:t>SIEMPRE CONECTADOS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33" name="Rectangle 9">
            <a:extLst>
              <a:ext uri="{FF2B5EF4-FFF2-40B4-BE49-F238E27FC236}">
                <a16:creationId xmlns:a16="http://schemas.microsoft.com/office/drawing/2014/main" id="{4C5442E5-6CCC-EF1D-0D04-74119976217C}"/>
              </a:ext>
            </a:extLst>
          </p:cNvPr>
          <p:cNvSpPr>
            <a:spLocks/>
          </p:cNvSpPr>
          <p:nvPr/>
        </p:nvSpPr>
        <p:spPr>
          <a:xfrm>
            <a:off x="12821278" y="-3665"/>
            <a:ext cx="5488825" cy="102870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chemeClr val="bg2"/>
                </a:solidFill>
                <a:latin typeface="Neue Machina Medium"/>
              </a:rPr>
              <a:t>SIEMPRE CONECTADOS</a:t>
            </a:r>
          </a:p>
        </p:txBody>
      </p:sp>
      <p:pic>
        <p:nvPicPr>
          <p:cNvPr id="12" name="Picture 2" descr="Press room and Media News 1 | Geotab">
            <a:extLst>
              <a:ext uri="{FF2B5EF4-FFF2-40B4-BE49-F238E27FC236}">
                <a16:creationId xmlns:a16="http://schemas.microsoft.com/office/drawing/2014/main" id="{1A6592E0-7582-136B-76FC-08B120D25975}"/>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ackgroundRemoval t="42963" b="56667" l="14688" r="56146">
                        <a14:foregroundMark x1="14688" y1="50000" x2="14688" y2="47778"/>
                        <a14:foregroundMark x1="21042" y1="52037" x2="21042" y2="48148"/>
                        <a14:foregroundMark x1="26042" y1="51852" x2="26042" y2="48519"/>
                        <a14:foregroundMark x1="34167" y1="51481" x2="34167" y2="47407"/>
                        <a14:foregroundMark x1="37188" y1="52593" x2="37338" y2="51957"/>
                        <a14:foregroundMark x1="37917" y1="52037" x2="37188" y2="52037"/>
                        <a14:foregroundMark x1="55625" y1="50185" x2="55625" y2="50185"/>
                        <a14:foregroundMark x1="55729" y1="50000" x2="55729" y2="50000"/>
                        <a14:foregroundMark x1="56146" y1="50741" x2="55625" y2="49630"/>
                        <a14:backgroundMark x1="44375" y1="47778" x2="45938" y2="47963"/>
                        <a14:backgroundMark x1="44896" y1="52037" x2="46146" y2="51852"/>
                        <a14:backgroundMark x1="37487" y1="54694" x2="37500" y2="54444"/>
                        <a14:backgroundMark x1="37500" y1="52778" x2="37292" y2="54074"/>
                        <a14:backgroundMark x1="37643" y1="54694" x2="37604" y2="54074"/>
                        <a14:backgroundMark x1="37188" y1="53519" x2="37500" y2="52593"/>
                      </a14:backgroundRemoval>
                    </a14:imgEffect>
                  </a14:imgLayer>
                </a14:imgProps>
              </a:ext>
              <a:ext uri="{28A0092B-C50C-407E-A947-70E740481C1C}">
                <a14:useLocalDpi xmlns:a14="http://schemas.microsoft.com/office/drawing/2010/main" val="0"/>
              </a:ext>
            </a:extLst>
          </a:blip>
          <a:srcRect l="50867" t="41445" r="39264" b="41604"/>
          <a:stretch/>
        </p:blipFill>
        <p:spPr bwMode="auto">
          <a:xfrm flipH="1" flipV="1">
            <a:off x="4050772" y="9321800"/>
            <a:ext cx="64028" cy="6185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EFF170CC-503F-DA81-7D67-DB120B2B61B8}"/>
              </a:ext>
            </a:extLst>
          </p:cNvPr>
          <p:cNvSpPr txBox="1"/>
          <p:nvPr/>
        </p:nvSpPr>
        <p:spPr>
          <a:xfrm>
            <a:off x="3611398" y="792931"/>
            <a:ext cx="6746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2400" dirty="0">
                <a:solidFill>
                  <a:srgbClr val="004174"/>
                </a:solidFill>
                <a:latin typeface="Neue Machina Medium"/>
              </a:rPr>
              <a:t>General</a:t>
            </a:r>
          </a:p>
        </p:txBody>
      </p:sp>
      <p:sp>
        <p:nvSpPr>
          <p:cNvPr id="11" name="Rectángulo 10">
            <a:extLst>
              <a:ext uri="{FF2B5EF4-FFF2-40B4-BE49-F238E27FC236}">
                <a16:creationId xmlns:a16="http://schemas.microsoft.com/office/drawing/2014/main" id="{5C32D236-9C30-DD84-AD9A-7D331BB168E4}"/>
              </a:ext>
            </a:extLst>
          </p:cNvPr>
          <p:cNvSpPr/>
          <p:nvPr/>
        </p:nvSpPr>
        <p:spPr>
          <a:xfrm flipH="1">
            <a:off x="3417439" y="644523"/>
            <a:ext cx="4571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CuadroTexto 16">
            <a:extLst>
              <a:ext uri="{FF2B5EF4-FFF2-40B4-BE49-F238E27FC236}">
                <a16:creationId xmlns:a16="http://schemas.microsoft.com/office/drawing/2014/main" id="{A6A788D7-FAD4-5882-0D0D-C95F129D8198}"/>
              </a:ext>
            </a:extLst>
          </p:cNvPr>
          <p:cNvSpPr txBox="1"/>
          <p:nvPr/>
        </p:nvSpPr>
        <p:spPr>
          <a:xfrm>
            <a:off x="1384690" y="714106"/>
            <a:ext cx="317091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3000" dirty="0">
                <a:solidFill>
                  <a:srgbClr val="004174"/>
                </a:solidFill>
                <a:latin typeface="Neue Machina Medium" panose="00000600000000000000" pitchFamily="50" charset="0"/>
                <a:cs typeface="Calibri"/>
              </a:rPr>
              <a:t>Objetivo</a:t>
            </a:r>
          </a:p>
        </p:txBody>
      </p:sp>
      <p:sp>
        <p:nvSpPr>
          <p:cNvPr id="19" name="TextBox 6144">
            <a:extLst>
              <a:ext uri="{FF2B5EF4-FFF2-40B4-BE49-F238E27FC236}">
                <a16:creationId xmlns:a16="http://schemas.microsoft.com/office/drawing/2014/main" id="{42534AC1-2465-317A-9056-14AA3F57C749}"/>
              </a:ext>
            </a:extLst>
          </p:cNvPr>
          <p:cNvSpPr txBox="1"/>
          <p:nvPr/>
        </p:nvSpPr>
        <p:spPr>
          <a:xfrm>
            <a:off x="686137" y="1469496"/>
            <a:ext cx="9938910" cy="2031325"/>
          </a:xfrm>
          <a:prstGeom prst="rect">
            <a:avLst/>
          </a:prstGeom>
          <a:noFill/>
        </p:spPr>
        <p:txBody>
          <a:bodyPr wrap="square" lIns="91440" tIns="45720" rIns="91440" bIns="45720" rtlCol="0" anchor="t">
            <a:spAutoFit/>
          </a:bodyPr>
          <a:lstStyle/>
          <a:p>
            <a:pPr marL="800100" lvl="1" indent="-342900">
              <a:buClr>
                <a:srgbClr val="FF6100"/>
              </a:buClr>
              <a:buFont typeface="Arial" panose="020B0604020202020204" pitchFamily="34" charset="0"/>
              <a:buChar char="•"/>
            </a:pPr>
            <a:r>
              <a:rPr lang="es-MX" sz="2100" dirty="0">
                <a:solidFill>
                  <a:srgbClr val="004174"/>
                </a:solidFill>
                <a:latin typeface="Akkurat" pitchFamily="50" charset="0"/>
              </a:rPr>
              <a:t>Consolidar la información de los principales sistemas de telemetría utilizados en vehículos de distribución en Linde y con transportistas en un solo sistema que permita monitorear integralmente todos los eventos y alertas que proporciona cada uno.</a:t>
            </a:r>
          </a:p>
          <a:p>
            <a:pPr marL="800100" lvl="1" indent="-342900">
              <a:buClr>
                <a:srgbClr val="FF6100"/>
              </a:buClr>
              <a:buFont typeface="Arial" panose="020B0604020202020204" pitchFamily="34" charset="0"/>
              <a:buChar char="•"/>
            </a:pPr>
            <a:r>
              <a:rPr lang="es-MX" sz="2100" dirty="0">
                <a:solidFill>
                  <a:srgbClr val="004174"/>
                </a:solidFill>
                <a:latin typeface="Akkurat" pitchFamily="50" charset="0"/>
              </a:rPr>
              <a:t>Correlacionar información entre sistemas para homologar métricos de desempeño / seguridad existentes.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993" y="9409764"/>
            <a:ext cx="2586038" cy="570974"/>
          </a:xfrm>
          <a:prstGeom prst="rect">
            <a:avLst/>
          </a:prstGeom>
        </p:spPr>
      </p:pic>
      <p:sp>
        <p:nvSpPr>
          <p:cNvPr id="18" name="CuadroTexto 17">
            <a:extLst>
              <a:ext uri="{FF2B5EF4-FFF2-40B4-BE49-F238E27FC236}">
                <a16:creationId xmlns:a16="http://schemas.microsoft.com/office/drawing/2014/main" id="{62728CEA-6DE1-DBF8-6CD1-109DCF2E302D}"/>
              </a:ext>
            </a:extLst>
          </p:cNvPr>
          <p:cNvSpPr txBox="1"/>
          <p:nvPr/>
        </p:nvSpPr>
        <p:spPr>
          <a:xfrm>
            <a:off x="3611398" y="3990650"/>
            <a:ext cx="67468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2400" dirty="0">
                <a:solidFill>
                  <a:srgbClr val="004174"/>
                </a:solidFill>
                <a:latin typeface="Neue Machina Medium"/>
              </a:rPr>
              <a:t>Especifico</a:t>
            </a:r>
          </a:p>
        </p:txBody>
      </p:sp>
      <p:sp>
        <p:nvSpPr>
          <p:cNvPr id="20" name="Rectángulo 19">
            <a:extLst>
              <a:ext uri="{FF2B5EF4-FFF2-40B4-BE49-F238E27FC236}">
                <a16:creationId xmlns:a16="http://schemas.microsoft.com/office/drawing/2014/main" id="{FEA19A99-A1CE-0C6C-8D1E-AB9F1EF59F6B}"/>
              </a:ext>
            </a:extLst>
          </p:cNvPr>
          <p:cNvSpPr/>
          <p:nvPr/>
        </p:nvSpPr>
        <p:spPr>
          <a:xfrm flipH="1">
            <a:off x="3417439" y="3842242"/>
            <a:ext cx="4571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a:extLst>
              <a:ext uri="{FF2B5EF4-FFF2-40B4-BE49-F238E27FC236}">
                <a16:creationId xmlns:a16="http://schemas.microsoft.com/office/drawing/2014/main" id="{88F1DA39-061D-D48B-AA2B-B5AC6FA4B544}"/>
              </a:ext>
            </a:extLst>
          </p:cNvPr>
          <p:cNvSpPr txBox="1"/>
          <p:nvPr/>
        </p:nvSpPr>
        <p:spPr>
          <a:xfrm>
            <a:off x="1384690" y="3911825"/>
            <a:ext cx="317091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3000" dirty="0">
                <a:solidFill>
                  <a:srgbClr val="004174"/>
                </a:solidFill>
                <a:latin typeface="Neue Machina Medium" panose="00000600000000000000" pitchFamily="50" charset="0"/>
                <a:cs typeface="Calibri"/>
              </a:rPr>
              <a:t>Objetivo</a:t>
            </a:r>
          </a:p>
        </p:txBody>
      </p:sp>
      <p:sp>
        <p:nvSpPr>
          <p:cNvPr id="22" name="TextBox 6144">
            <a:extLst>
              <a:ext uri="{FF2B5EF4-FFF2-40B4-BE49-F238E27FC236}">
                <a16:creationId xmlns:a16="http://schemas.microsoft.com/office/drawing/2014/main" id="{0E40197C-3532-BE49-A2A0-CA76BEE4E86C}"/>
              </a:ext>
            </a:extLst>
          </p:cNvPr>
          <p:cNvSpPr txBox="1"/>
          <p:nvPr/>
        </p:nvSpPr>
        <p:spPr>
          <a:xfrm>
            <a:off x="686137" y="4667215"/>
            <a:ext cx="9938910" cy="2354491"/>
          </a:xfrm>
          <a:prstGeom prst="rect">
            <a:avLst/>
          </a:prstGeom>
          <a:noFill/>
        </p:spPr>
        <p:txBody>
          <a:bodyPr wrap="square" lIns="91440" tIns="45720" rIns="91440" bIns="45720" rtlCol="0" anchor="t">
            <a:spAutoFit/>
          </a:bodyPr>
          <a:lstStyle/>
          <a:p>
            <a:pPr marL="800100" lvl="1" indent="-342900">
              <a:buClr>
                <a:srgbClr val="FF6100"/>
              </a:buClr>
              <a:buFont typeface="Arial" panose="020B0604020202020204" pitchFamily="34" charset="0"/>
              <a:buChar char="•"/>
            </a:pPr>
            <a:r>
              <a:rPr lang="es-MX" sz="2100" dirty="0">
                <a:solidFill>
                  <a:srgbClr val="004174"/>
                </a:solidFill>
                <a:latin typeface="Akkurat" pitchFamily="50" charset="0"/>
              </a:rPr>
              <a:t>Creación de </a:t>
            </a:r>
            <a:r>
              <a:rPr lang="es-MX" sz="2100" dirty="0" err="1">
                <a:solidFill>
                  <a:srgbClr val="004174"/>
                </a:solidFill>
                <a:latin typeface="Akkurat" pitchFamily="50" charset="0"/>
              </a:rPr>
              <a:t>datalake</a:t>
            </a:r>
            <a:r>
              <a:rPr lang="es-MX" sz="2100" dirty="0">
                <a:solidFill>
                  <a:srgbClr val="004174"/>
                </a:solidFill>
                <a:latin typeface="Akkurat" pitchFamily="50" charset="0"/>
              </a:rPr>
              <a:t>. Disponer de una base de datos única que integre todos los sistemas de telemetría usados por Linde y Transportistas</a:t>
            </a:r>
          </a:p>
          <a:p>
            <a:pPr marL="800100" lvl="1" indent="-342900">
              <a:buClr>
                <a:srgbClr val="FF6100"/>
              </a:buClr>
              <a:buFont typeface="Arial" panose="020B0604020202020204" pitchFamily="34" charset="0"/>
              <a:buChar char="•"/>
            </a:pPr>
            <a:r>
              <a:rPr lang="es-MX" sz="2100" dirty="0">
                <a:solidFill>
                  <a:srgbClr val="004174"/>
                </a:solidFill>
                <a:latin typeface="Akkurat" pitchFamily="50" charset="0"/>
              </a:rPr>
              <a:t>Configuración de eventos combinando tecnologías para envío de alertas.</a:t>
            </a:r>
          </a:p>
          <a:p>
            <a:pPr marL="800100" lvl="1" indent="-342900">
              <a:buClr>
                <a:srgbClr val="FF6100"/>
              </a:buClr>
              <a:buFont typeface="Arial" panose="020B0604020202020204" pitchFamily="34" charset="0"/>
              <a:buChar char="•"/>
            </a:pPr>
            <a:r>
              <a:rPr lang="es-MX" sz="2100" dirty="0">
                <a:solidFill>
                  <a:srgbClr val="004174"/>
                </a:solidFill>
                <a:latin typeface="Akkurat" pitchFamily="50" charset="0"/>
              </a:rPr>
              <a:t>Desarrollar un portal web único de consulta de eventos</a:t>
            </a:r>
          </a:p>
          <a:p>
            <a:pPr marL="800100" lvl="1" indent="-342900">
              <a:buClr>
                <a:srgbClr val="FF6100"/>
              </a:buClr>
              <a:buFont typeface="Arial" panose="020B0604020202020204" pitchFamily="34" charset="0"/>
              <a:buChar char="•"/>
            </a:pPr>
            <a:r>
              <a:rPr lang="es-MX" sz="2100" dirty="0">
                <a:solidFill>
                  <a:srgbClr val="004174"/>
                </a:solidFill>
                <a:latin typeface="Akkurat" pitchFamily="50" charset="0"/>
              </a:rPr>
              <a:t>Desarrollar </a:t>
            </a:r>
            <a:r>
              <a:rPr lang="es-MX" sz="2100" dirty="0" err="1">
                <a:solidFill>
                  <a:srgbClr val="004174"/>
                </a:solidFill>
                <a:latin typeface="Akkurat" pitchFamily="50" charset="0"/>
              </a:rPr>
              <a:t>dashboard</a:t>
            </a:r>
            <a:r>
              <a:rPr lang="es-MX" sz="2100" dirty="0">
                <a:solidFill>
                  <a:srgbClr val="004174"/>
                </a:solidFill>
                <a:latin typeface="Akkurat" pitchFamily="50" charset="0"/>
              </a:rPr>
              <a:t> personalizados para medir desempeño por vehículo/conductor/flota/región.</a:t>
            </a:r>
          </a:p>
          <a:p>
            <a:pPr lvl="1">
              <a:buClr>
                <a:srgbClr val="FF6100"/>
              </a:buClr>
            </a:pPr>
            <a:endParaRPr lang="es-MX" sz="2100" dirty="0">
              <a:solidFill>
                <a:srgbClr val="004174"/>
              </a:solidFill>
              <a:latin typeface="Akkurat" pitchFamily="50" charset="0"/>
            </a:endParaRPr>
          </a:p>
        </p:txBody>
      </p:sp>
      <p:sp>
        <p:nvSpPr>
          <p:cNvPr id="24" name="Rectángulo 23">
            <a:extLst>
              <a:ext uri="{FF2B5EF4-FFF2-40B4-BE49-F238E27FC236}">
                <a16:creationId xmlns:a16="http://schemas.microsoft.com/office/drawing/2014/main" id="{2A9B388E-A6D6-B42A-1539-D23A4DC05780}"/>
              </a:ext>
            </a:extLst>
          </p:cNvPr>
          <p:cNvSpPr/>
          <p:nvPr/>
        </p:nvSpPr>
        <p:spPr>
          <a:xfrm flipH="1">
            <a:off x="3417439" y="7062632"/>
            <a:ext cx="4571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CuadroTexto 24">
            <a:extLst>
              <a:ext uri="{FF2B5EF4-FFF2-40B4-BE49-F238E27FC236}">
                <a16:creationId xmlns:a16="http://schemas.microsoft.com/office/drawing/2014/main" id="{253ECEE6-DCBB-1C6D-4207-04AF90AEAA2D}"/>
              </a:ext>
            </a:extLst>
          </p:cNvPr>
          <p:cNvSpPr txBox="1"/>
          <p:nvPr/>
        </p:nvSpPr>
        <p:spPr>
          <a:xfrm>
            <a:off x="1384690" y="7164873"/>
            <a:ext cx="317091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3000" dirty="0">
                <a:solidFill>
                  <a:srgbClr val="004174"/>
                </a:solidFill>
                <a:latin typeface="Neue Machina Medium" panose="00000600000000000000" pitchFamily="50" charset="0"/>
                <a:cs typeface="Calibri"/>
              </a:rPr>
              <a:t>Alcance</a:t>
            </a:r>
          </a:p>
        </p:txBody>
      </p:sp>
      <p:sp>
        <p:nvSpPr>
          <p:cNvPr id="26" name="TextBox 6144">
            <a:extLst>
              <a:ext uri="{FF2B5EF4-FFF2-40B4-BE49-F238E27FC236}">
                <a16:creationId xmlns:a16="http://schemas.microsoft.com/office/drawing/2014/main" id="{FEEC3392-706C-703A-16E4-EC2FA9479FCA}"/>
              </a:ext>
            </a:extLst>
          </p:cNvPr>
          <p:cNvSpPr txBox="1"/>
          <p:nvPr/>
        </p:nvSpPr>
        <p:spPr>
          <a:xfrm>
            <a:off x="686136" y="7858038"/>
            <a:ext cx="10714473" cy="1061829"/>
          </a:xfrm>
          <a:prstGeom prst="rect">
            <a:avLst/>
          </a:prstGeom>
          <a:noFill/>
        </p:spPr>
        <p:txBody>
          <a:bodyPr wrap="square" lIns="91440" tIns="45720" rIns="91440" bIns="45720" rtlCol="0" anchor="t">
            <a:spAutoFit/>
          </a:bodyPr>
          <a:lstStyle/>
          <a:p>
            <a:pPr marL="800100" lvl="1" indent="-342900">
              <a:buClr>
                <a:srgbClr val="FF6100"/>
              </a:buClr>
              <a:buFont typeface="Arial" panose="020B0604020202020204" pitchFamily="34" charset="0"/>
              <a:buChar char="•"/>
            </a:pPr>
            <a:r>
              <a:rPr lang="es-MX" sz="2100" dirty="0">
                <a:solidFill>
                  <a:srgbClr val="004174"/>
                </a:solidFill>
                <a:latin typeface="Akkurat" pitchFamily="50" charset="0"/>
              </a:rPr>
              <a:t>Primera fase: </a:t>
            </a:r>
            <a:r>
              <a:rPr lang="es-MX" sz="2100" dirty="0" err="1">
                <a:solidFill>
                  <a:srgbClr val="004174"/>
                </a:solidFill>
                <a:latin typeface="Akkurat" pitchFamily="50" charset="0"/>
              </a:rPr>
              <a:t>MiX</a:t>
            </a:r>
            <a:r>
              <a:rPr lang="es-MX" sz="2100" dirty="0">
                <a:solidFill>
                  <a:srgbClr val="004174"/>
                </a:solidFill>
                <a:latin typeface="Akkurat" pitchFamily="50" charset="0"/>
              </a:rPr>
              <a:t> </a:t>
            </a:r>
            <a:r>
              <a:rPr lang="es-MX" sz="2100" dirty="0" err="1">
                <a:solidFill>
                  <a:srgbClr val="004174"/>
                </a:solidFill>
                <a:latin typeface="Akkurat" pitchFamily="50" charset="0"/>
              </a:rPr>
              <a:t>telematics</a:t>
            </a:r>
            <a:r>
              <a:rPr lang="es-MX" sz="2100" dirty="0">
                <a:solidFill>
                  <a:srgbClr val="004174"/>
                </a:solidFill>
                <a:latin typeface="Akkurat" pitchFamily="50" charset="0"/>
              </a:rPr>
              <a:t> + </a:t>
            </a:r>
            <a:r>
              <a:rPr lang="es-MX" sz="2100" dirty="0" err="1">
                <a:solidFill>
                  <a:srgbClr val="004174"/>
                </a:solidFill>
                <a:latin typeface="Akkurat" pitchFamily="50" charset="0"/>
              </a:rPr>
              <a:t>Seeing</a:t>
            </a:r>
            <a:r>
              <a:rPr lang="es-MX" sz="2100" dirty="0">
                <a:solidFill>
                  <a:srgbClr val="004174"/>
                </a:solidFill>
                <a:latin typeface="Akkurat" pitchFamily="50" charset="0"/>
              </a:rPr>
              <a:t> Machines (Flotas </a:t>
            </a:r>
            <a:r>
              <a:rPr lang="es-MX" sz="2100" dirty="0" err="1">
                <a:solidFill>
                  <a:srgbClr val="004174"/>
                </a:solidFill>
                <a:latin typeface="Akkurat" pitchFamily="50" charset="0"/>
              </a:rPr>
              <a:t>NLatam</a:t>
            </a:r>
            <a:r>
              <a:rPr lang="es-MX" sz="2100" dirty="0">
                <a:solidFill>
                  <a:srgbClr val="004174"/>
                </a:solidFill>
                <a:latin typeface="Akkurat" pitchFamily="50" charset="0"/>
              </a:rPr>
              <a:t>: </a:t>
            </a:r>
            <a:r>
              <a:rPr lang="es-MX" sz="2100" dirty="0" err="1">
                <a:solidFill>
                  <a:srgbClr val="004174"/>
                </a:solidFill>
                <a:latin typeface="Akkurat" pitchFamily="50" charset="0"/>
              </a:rPr>
              <a:t>Bulk</a:t>
            </a:r>
            <a:r>
              <a:rPr lang="es-MX" sz="2100" dirty="0">
                <a:solidFill>
                  <a:srgbClr val="004174"/>
                </a:solidFill>
                <a:latin typeface="Akkurat" pitchFamily="50" charset="0"/>
              </a:rPr>
              <a:t>, PGP, Retal, </a:t>
            </a:r>
            <a:r>
              <a:rPr lang="es-MX" sz="2100" dirty="0" err="1">
                <a:solidFill>
                  <a:srgbClr val="004174"/>
                </a:solidFill>
                <a:latin typeface="Akkurat" pitchFamily="50" charset="0"/>
              </a:rPr>
              <a:t>Nitropet</a:t>
            </a:r>
            <a:r>
              <a:rPr lang="es-MX" sz="2100" dirty="0">
                <a:solidFill>
                  <a:srgbClr val="004174"/>
                </a:solidFill>
                <a:latin typeface="Akkurat" pitchFamily="50" charset="0"/>
              </a:rPr>
              <a:t>) + Transportistas</a:t>
            </a:r>
          </a:p>
          <a:p>
            <a:pPr lvl="1">
              <a:buClr>
                <a:srgbClr val="FF6100"/>
              </a:buClr>
            </a:pPr>
            <a:endParaRPr lang="es-MX" sz="2100" dirty="0">
              <a:solidFill>
                <a:srgbClr val="004174"/>
              </a:solidFill>
              <a:latin typeface="Akkurat" pitchFamily="50" charset="0"/>
            </a:endParaRPr>
          </a:p>
        </p:txBody>
      </p:sp>
      <p:grpSp>
        <p:nvGrpSpPr>
          <p:cNvPr id="30" name="Grupo 29">
            <a:extLst>
              <a:ext uri="{FF2B5EF4-FFF2-40B4-BE49-F238E27FC236}">
                <a16:creationId xmlns:a16="http://schemas.microsoft.com/office/drawing/2014/main" id="{8344EC7E-14FF-0FBE-A2B2-7DF531F534A0}"/>
              </a:ext>
            </a:extLst>
          </p:cNvPr>
          <p:cNvGrpSpPr/>
          <p:nvPr/>
        </p:nvGrpSpPr>
        <p:grpSpPr>
          <a:xfrm>
            <a:off x="10625047" y="3094516"/>
            <a:ext cx="6972452" cy="4314698"/>
            <a:chOff x="437694" y="5166604"/>
            <a:chExt cx="6070804" cy="3316481"/>
          </a:xfrm>
        </p:grpSpPr>
        <p:pic>
          <p:nvPicPr>
            <p:cNvPr id="31" name="Imagen 30" descr="Pantalla de computadora con fondo negro&#10;&#10;Descripción generada automáticamente con confianza media">
              <a:extLst>
                <a:ext uri="{FF2B5EF4-FFF2-40B4-BE49-F238E27FC236}">
                  <a16:creationId xmlns:a16="http://schemas.microsoft.com/office/drawing/2014/main" id="{E002ED45-8CD3-A6B7-61C3-F7E8AE9356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694" y="5166604"/>
              <a:ext cx="6070804" cy="3316481"/>
            </a:xfrm>
            <a:prstGeom prst="rect">
              <a:avLst/>
            </a:prstGeom>
          </p:spPr>
        </p:pic>
        <p:pic>
          <p:nvPicPr>
            <p:cNvPr id="32" name="Imagen 31">
              <a:extLst>
                <a:ext uri="{FF2B5EF4-FFF2-40B4-BE49-F238E27FC236}">
                  <a16:creationId xmlns:a16="http://schemas.microsoft.com/office/drawing/2014/main" id="{B9E1D7E7-1242-003B-415F-17E79418E242}"/>
                </a:ext>
              </a:extLst>
            </p:cNvPr>
            <p:cNvPicPr>
              <a:picLocks noChangeAspect="1"/>
            </p:cNvPicPr>
            <p:nvPr/>
          </p:nvPicPr>
          <p:blipFill>
            <a:blip r:embed="rId7"/>
            <a:stretch>
              <a:fillRect/>
            </a:stretch>
          </p:blipFill>
          <p:spPr>
            <a:xfrm>
              <a:off x="1263296" y="5466579"/>
              <a:ext cx="4419600" cy="2524245"/>
            </a:xfrm>
            <a:prstGeom prst="rect">
              <a:avLst/>
            </a:prstGeom>
          </p:spPr>
        </p:pic>
      </p:grpSp>
    </p:spTree>
    <p:extLst>
      <p:ext uri="{BB962C8B-B14F-4D97-AF65-F5344CB8AC3E}">
        <p14:creationId xmlns:p14="http://schemas.microsoft.com/office/powerpoint/2010/main" val="1616919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42" name="Rectangle 9">
            <a:extLst>
              <a:ext uri="{FF2B5EF4-FFF2-40B4-BE49-F238E27FC236}">
                <a16:creationId xmlns:a16="http://schemas.microsoft.com/office/drawing/2014/main" id="{4F415BE5-E5D6-7124-338A-42835AD89C52}"/>
              </a:ext>
            </a:extLst>
          </p:cNvPr>
          <p:cNvSpPr>
            <a:spLocks/>
          </p:cNvSpPr>
          <p:nvPr/>
        </p:nvSpPr>
        <p:spPr>
          <a:xfrm>
            <a:off x="12821278" y="-3665"/>
            <a:ext cx="5488825" cy="10287000"/>
          </a:xfrm>
          <a:prstGeom prst="rect">
            <a:avLst/>
          </a:prstGeom>
          <a:solidFill>
            <a:srgbClr val="003F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Google Shape;2420;p485">
            <a:extLst>
              <a:ext uri="{FF2B5EF4-FFF2-40B4-BE49-F238E27FC236}">
                <a16:creationId xmlns:a16="http://schemas.microsoft.com/office/drawing/2014/main" id="{2B006AE2-8980-429D-B5B0-96F30DBFA2C6}"/>
              </a:ext>
            </a:extLst>
          </p:cNvPr>
          <p:cNvSpPr txBox="1"/>
          <p:nvPr/>
        </p:nvSpPr>
        <p:spPr>
          <a:xfrm>
            <a:off x="310513" y="2688663"/>
            <a:ext cx="2743199" cy="740400"/>
          </a:xfrm>
          <a:prstGeom prst="rect">
            <a:avLst/>
          </a:prstGeom>
          <a:noFill/>
          <a:ln>
            <a:noFill/>
          </a:ln>
        </p:spPr>
        <p:txBody>
          <a:bodyPr spcFirstLastPara="1" wrap="square" lIns="91425" tIns="91425" rIns="91425" bIns="91425" anchor="t" anchorCtr="0">
            <a:noAutofit/>
          </a:bodyPr>
          <a:lstStyle>
            <a:defPPr>
              <a:defRPr lang="es-ES"/>
            </a:defPPr>
            <a:lvl1pPr lvl="0">
              <a:buSzPts val="3100"/>
              <a:defRPr sz="2000">
                <a:latin typeface="Akkurat" pitchFamily="50" charset="0"/>
                <a:ea typeface="Poppins Light"/>
                <a:cs typeface="Poppins Light"/>
              </a:defRPr>
            </a:lvl1pPr>
          </a:lstStyle>
          <a:p>
            <a:r>
              <a:rPr lang="es-MX" dirty="0">
                <a:solidFill>
                  <a:srgbClr val="003F76"/>
                </a:solidFill>
                <a:sym typeface="Poppins Light"/>
              </a:rPr>
              <a:t>Sprint 0 Requerimientos</a:t>
            </a:r>
            <a:endParaRPr dirty="0">
              <a:solidFill>
                <a:srgbClr val="003F76"/>
              </a:solidFill>
              <a:sym typeface="Poppins Light"/>
            </a:endParaRPr>
          </a:p>
        </p:txBody>
      </p:sp>
      <p:sp>
        <p:nvSpPr>
          <p:cNvPr id="5" name="Google Shape;2421;p485">
            <a:extLst>
              <a:ext uri="{FF2B5EF4-FFF2-40B4-BE49-F238E27FC236}">
                <a16:creationId xmlns:a16="http://schemas.microsoft.com/office/drawing/2014/main" id="{87700996-C5BF-4CAF-AE39-C76D69E46707}"/>
              </a:ext>
            </a:extLst>
          </p:cNvPr>
          <p:cNvSpPr txBox="1"/>
          <p:nvPr/>
        </p:nvSpPr>
        <p:spPr>
          <a:xfrm>
            <a:off x="284133" y="1632313"/>
            <a:ext cx="1397979" cy="64867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44EECE"/>
              </a:buClr>
              <a:buSzPts val="4400"/>
              <a:buFont typeface="Poppins"/>
              <a:buNone/>
            </a:pPr>
            <a:r>
              <a:rPr lang="en-US" sz="2400" b="1" dirty="0" err="1">
                <a:solidFill>
                  <a:srgbClr val="004174"/>
                </a:solidFill>
                <a:latin typeface="Akkurat" pitchFamily="50" charset="0"/>
                <a:ea typeface="Poppins"/>
                <a:cs typeface="Poppins"/>
                <a:sym typeface="Poppins"/>
              </a:rPr>
              <a:t>Etapas</a:t>
            </a:r>
            <a:endParaRPr sz="2400" dirty="0">
              <a:solidFill>
                <a:srgbClr val="004174"/>
              </a:solidFill>
              <a:latin typeface="Akkurat" pitchFamily="50" charset="0"/>
            </a:endParaRPr>
          </a:p>
        </p:txBody>
      </p:sp>
      <p:sp>
        <p:nvSpPr>
          <p:cNvPr id="7" name="Google Shape;2423;p485">
            <a:extLst>
              <a:ext uri="{FF2B5EF4-FFF2-40B4-BE49-F238E27FC236}">
                <a16:creationId xmlns:a16="http://schemas.microsoft.com/office/drawing/2014/main" id="{318FF0F8-17DF-4F80-A48C-289C71D72A9D}"/>
              </a:ext>
            </a:extLst>
          </p:cNvPr>
          <p:cNvSpPr txBox="1"/>
          <p:nvPr/>
        </p:nvSpPr>
        <p:spPr>
          <a:xfrm>
            <a:off x="310513" y="3732263"/>
            <a:ext cx="3529800" cy="740400"/>
          </a:xfrm>
          <a:prstGeom prst="rect">
            <a:avLst/>
          </a:prstGeom>
          <a:noFill/>
          <a:ln>
            <a:noFill/>
          </a:ln>
        </p:spPr>
        <p:txBody>
          <a:bodyPr spcFirstLastPara="1" wrap="square" lIns="91425" tIns="91425" rIns="91425" bIns="91425" anchor="t" anchorCtr="0">
            <a:noAutofit/>
          </a:bodyPr>
          <a:lstStyle/>
          <a:p>
            <a:pPr lvl="0">
              <a:buSzPts val="3100"/>
            </a:pPr>
            <a:r>
              <a:rPr lang="en-US" sz="2000" dirty="0" err="1">
                <a:solidFill>
                  <a:srgbClr val="003F76"/>
                </a:solidFill>
                <a:latin typeface="Akkurat" pitchFamily="50" charset="0"/>
                <a:ea typeface="Poppins Light"/>
                <a:cs typeface="Poppins Light"/>
                <a:sym typeface="Poppins Light"/>
              </a:rPr>
              <a:t>Diseño</a:t>
            </a:r>
            <a:endParaRPr lang="en-US" sz="2000" dirty="0">
              <a:solidFill>
                <a:srgbClr val="003F76"/>
              </a:solidFill>
              <a:latin typeface="Akkurat" pitchFamily="50" charset="0"/>
              <a:ea typeface="Poppins Light"/>
              <a:cs typeface="Poppins Light"/>
              <a:sym typeface="Poppins Light"/>
            </a:endParaRPr>
          </a:p>
        </p:txBody>
      </p:sp>
      <p:graphicFrame>
        <p:nvGraphicFramePr>
          <p:cNvPr id="8" name="Google Shape;2428;p485">
            <a:extLst>
              <a:ext uri="{FF2B5EF4-FFF2-40B4-BE49-F238E27FC236}">
                <a16:creationId xmlns:a16="http://schemas.microsoft.com/office/drawing/2014/main" id="{8BAB1F72-ED54-4213-A701-479A9F00465A}"/>
              </a:ext>
            </a:extLst>
          </p:cNvPr>
          <p:cNvGraphicFramePr/>
          <p:nvPr>
            <p:extLst>
              <p:ext uri="{D42A27DB-BD31-4B8C-83A1-F6EECF244321}">
                <p14:modId xmlns:p14="http://schemas.microsoft.com/office/powerpoint/2010/main" val="1350853360"/>
              </p:ext>
            </p:extLst>
          </p:nvPr>
        </p:nvGraphicFramePr>
        <p:xfrm>
          <a:off x="2572677" y="2688663"/>
          <a:ext cx="10093479" cy="5490474"/>
        </p:xfrm>
        <a:graphic>
          <a:graphicData uri="http://schemas.openxmlformats.org/drawingml/2006/table">
            <a:tbl>
              <a:tblPr>
                <a:noFill/>
              </a:tblPr>
              <a:tblGrid>
                <a:gridCol w="917589">
                  <a:extLst>
                    <a:ext uri="{9D8B030D-6E8A-4147-A177-3AD203B41FA5}">
                      <a16:colId xmlns:a16="http://schemas.microsoft.com/office/drawing/2014/main" val="3844160841"/>
                    </a:ext>
                  </a:extLst>
                </a:gridCol>
                <a:gridCol w="917589">
                  <a:extLst>
                    <a:ext uri="{9D8B030D-6E8A-4147-A177-3AD203B41FA5}">
                      <a16:colId xmlns:a16="http://schemas.microsoft.com/office/drawing/2014/main" val="1530082228"/>
                    </a:ext>
                  </a:extLst>
                </a:gridCol>
                <a:gridCol w="917589">
                  <a:extLst>
                    <a:ext uri="{9D8B030D-6E8A-4147-A177-3AD203B41FA5}">
                      <a16:colId xmlns:a16="http://schemas.microsoft.com/office/drawing/2014/main" val="20000"/>
                    </a:ext>
                  </a:extLst>
                </a:gridCol>
                <a:gridCol w="917589">
                  <a:extLst>
                    <a:ext uri="{9D8B030D-6E8A-4147-A177-3AD203B41FA5}">
                      <a16:colId xmlns:a16="http://schemas.microsoft.com/office/drawing/2014/main" val="20001"/>
                    </a:ext>
                  </a:extLst>
                </a:gridCol>
                <a:gridCol w="917589">
                  <a:extLst>
                    <a:ext uri="{9D8B030D-6E8A-4147-A177-3AD203B41FA5}">
                      <a16:colId xmlns:a16="http://schemas.microsoft.com/office/drawing/2014/main" val="20002"/>
                    </a:ext>
                  </a:extLst>
                </a:gridCol>
                <a:gridCol w="917589">
                  <a:extLst>
                    <a:ext uri="{9D8B030D-6E8A-4147-A177-3AD203B41FA5}">
                      <a16:colId xmlns:a16="http://schemas.microsoft.com/office/drawing/2014/main" val="20003"/>
                    </a:ext>
                  </a:extLst>
                </a:gridCol>
                <a:gridCol w="917589">
                  <a:extLst>
                    <a:ext uri="{9D8B030D-6E8A-4147-A177-3AD203B41FA5}">
                      <a16:colId xmlns:a16="http://schemas.microsoft.com/office/drawing/2014/main" val="20004"/>
                    </a:ext>
                  </a:extLst>
                </a:gridCol>
                <a:gridCol w="917589">
                  <a:extLst>
                    <a:ext uri="{9D8B030D-6E8A-4147-A177-3AD203B41FA5}">
                      <a16:colId xmlns:a16="http://schemas.microsoft.com/office/drawing/2014/main" val="20005"/>
                    </a:ext>
                  </a:extLst>
                </a:gridCol>
                <a:gridCol w="917589">
                  <a:extLst>
                    <a:ext uri="{9D8B030D-6E8A-4147-A177-3AD203B41FA5}">
                      <a16:colId xmlns:a16="http://schemas.microsoft.com/office/drawing/2014/main" val="3828011808"/>
                    </a:ext>
                  </a:extLst>
                </a:gridCol>
                <a:gridCol w="917589">
                  <a:extLst>
                    <a:ext uri="{9D8B030D-6E8A-4147-A177-3AD203B41FA5}">
                      <a16:colId xmlns:a16="http://schemas.microsoft.com/office/drawing/2014/main" val="20006"/>
                    </a:ext>
                  </a:extLst>
                </a:gridCol>
                <a:gridCol w="917589">
                  <a:extLst>
                    <a:ext uri="{9D8B030D-6E8A-4147-A177-3AD203B41FA5}">
                      <a16:colId xmlns:a16="http://schemas.microsoft.com/office/drawing/2014/main" val="1181136737"/>
                    </a:ext>
                  </a:extLst>
                </a:gridCol>
              </a:tblGrid>
              <a:tr h="915079">
                <a:tc>
                  <a:txBody>
                    <a:bodyPr/>
                    <a:lstStyle/>
                    <a:p>
                      <a:pPr marL="0" lvl="0" indent="0" algn="l" rtl="0">
                        <a:spcBef>
                          <a:spcPts val="0"/>
                        </a:spcBef>
                        <a:spcAft>
                          <a:spcPts val="0"/>
                        </a:spcAft>
                        <a:buNone/>
                      </a:pPr>
                      <a:endParaRPr dirty="0">
                        <a:ln>
                          <a:solidFill>
                            <a:sysClr val="windowText" lastClr="000000"/>
                          </a:solidFill>
                        </a:l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3F76"/>
                    </a:solidFill>
                  </a:tcPr>
                </a:tc>
                <a:tc>
                  <a:txBody>
                    <a:bodyPr/>
                    <a:lstStyle/>
                    <a:p>
                      <a:pPr marL="0" lvl="0" indent="0" algn="l" rtl="0">
                        <a:spcBef>
                          <a:spcPts val="0"/>
                        </a:spcBef>
                        <a:spcAft>
                          <a:spcPts val="0"/>
                        </a:spcAft>
                        <a:buNone/>
                      </a:pPr>
                      <a:endParaRPr dirty="0">
                        <a:ln>
                          <a:solidFill>
                            <a:sysClr val="windowText" lastClr="000000"/>
                          </a:solidFill>
                        </a:l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endParaRPr dirty="0">
                        <a:ln>
                          <a:solidFill>
                            <a:sysClr val="windowText" lastClr="000000"/>
                          </a:solidFill>
                        </a:l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endParaRPr dirty="0">
                        <a:ln>
                          <a:solidFill>
                            <a:sysClr val="windowText" lastClr="000000"/>
                          </a:solidFill>
                        </a:l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endParaRPr dirty="0">
                        <a:ln>
                          <a:solidFill>
                            <a:sysClr val="windowText" lastClr="000000"/>
                          </a:solidFill>
                        </a:ln>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915079">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915079">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915079">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174"/>
                    </a:solid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174"/>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174"/>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defTabSz="1371600" rtl="0" eaLnBrk="1" latinLnBrk="0" hangingPunct="1">
                        <a:spcBef>
                          <a:spcPts val="0"/>
                        </a:spcBef>
                        <a:spcAft>
                          <a:spcPts val="0"/>
                        </a:spcAft>
                        <a:buNone/>
                      </a:pPr>
                      <a:endParaRPr sz="2700" kern="1200" dirty="0">
                        <a:solidFill>
                          <a:schemeClr val="tx1"/>
                        </a:solidFill>
                        <a:latin typeface="+mn-lt"/>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defTabSz="1371600" rtl="0" eaLnBrk="1" latinLnBrk="0" hangingPunct="1">
                        <a:spcBef>
                          <a:spcPts val="0"/>
                        </a:spcBef>
                        <a:spcAft>
                          <a:spcPts val="0"/>
                        </a:spcAft>
                        <a:buNone/>
                      </a:pPr>
                      <a:endParaRPr sz="2700" kern="1200" dirty="0">
                        <a:solidFill>
                          <a:schemeClr val="tx1"/>
                        </a:solidFill>
                        <a:latin typeface="+mn-lt"/>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defTabSz="1371600" rtl="0" eaLnBrk="1" latinLnBrk="0" hangingPunct="1">
                        <a:spcBef>
                          <a:spcPts val="0"/>
                        </a:spcBef>
                        <a:spcAft>
                          <a:spcPts val="0"/>
                        </a:spcAft>
                        <a:buNone/>
                      </a:pPr>
                      <a:endParaRPr sz="2700" kern="1200" dirty="0">
                        <a:solidFill>
                          <a:schemeClr val="tx1"/>
                        </a:solidFill>
                        <a:latin typeface="+mn-lt"/>
                        <a:ea typeface="+mn-ea"/>
                        <a:cs typeface="+mn-c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3982609"/>
                  </a:ext>
                </a:extLst>
              </a:tr>
              <a:tr h="915079">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174"/>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174"/>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extLst>
                  <a:ext uri="{0D108BD9-81ED-4DB2-BD59-A6C34878D82A}">
                    <a16:rowId xmlns:a16="http://schemas.microsoft.com/office/drawing/2014/main" val="4011935433"/>
                  </a:ext>
                </a:extLst>
              </a:tr>
              <a:tr h="915079">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endParaRPr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F76"/>
                    </a:solidFill>
                  </a:tcPr>
                </a:tc>
                <a:extLst>
                  <a:ext uri="{0D108BD9-81ED-4DB2-BD59-A6C34878D82A}">
                    <a16:rowId xmlns:a16="http://schemas.microsoft.com/office/drawing/2014/main" val="3745164035"/>
                  </a:ext>
                </a:extLst>
              </a:tr>
            </a:tbl>
          </a:graphicData>
        </a:graphic>
      </p:graphicFrame>
      <p:sp>
        <p:nvSpPr>
          <p:cNvPr id="9" name="Google Shape;2429;p485">
            <a:extLst>
              <a:ext uri="{FF2B5EF4-FFF2-40B4-BE49-F238E27FC236}">
                <a16:creationId xmlns:a16="http://schemas.microsoft.com/office/drawing/2014/main" id="{DCEE329A-EDDF-413A-8B36-CBDE52D6B894}"/>
              </a:ext>
            </a:extLst>
          </p:cNvPr>
          <p:cNvSpPr txBox="1"/>
          <p:nvPr/>
        </p:nvSpPr>
        <p:spPr>
          <a:xfrm>
            <a:off x="5788420" y="1328492"/>
            <a:ext cx="3529800" cy="952500"/>
          </a:xfrm>
          <a:prstGeom prst="rect">
            <a:avLst/>
          </a:prstGeom>
          <a:noFill/>
          <a:ln>
            <a:noFill/>
          </a:ln>
        </p:spPr>
        <p:txBody>
          <a:bodyPr spcFirstLastPara="1" wrap="square" lIns="91425" tIns="91425" rIns="91425" bIns="91425" anchor="t" anchorCtr="0">
            <a:noAutofit/>
          </a:bodyPr>
          <a:lstStyle/>
          <a:p>
            <a:pPr marL="0" marR="0" lvl="0" indent="0" algn="ctr" rtl="0">
              <a:lnSpc>
                <a:spcPct val="218181"/>
              </a:lnSpc>
              <a:spcBef>
                <a:spcPts val="0"/>
              </a:spcBef>
              <a:spcAft>
                <a:spcPts val="0"/>
              </a:spcAft>
              <a:buClr>
                <a:srgbClr val="44EECE"/>
              </a:buClr>
              <a:buSzPts val="4400"/>
              <a:buFont typeface="Poppins"/>
              <a:buNone/>
            </a:pPr>
            <a:r>
              <a:rPr lang="en-US" sz="2400" b="1" dirty="0">
                <a:solidFill>
                  <a:srgbClr val="004174"/>
                </a:solidFill>
                <a:latin typeface="Akkurat" pitchFamily="50" charset="0"/>
                <a:ea typeface="Poppins"/>
                <a:cs typeface="Poppins"/>
                <a:sym typeface="Poppins"/>
              </a:rPr>
              <a:t>Meses</a:t>
            </a:r>
            <a:endParaRPr sz="2400" dirty="0">
              <a:solidFill>
                <a:srgbClr val="004174"/>
              </a:solidFill>
              <a:latin typeface="Akkurat" pitchFamily="50" charset="0"/>
            </a:endParaRPr>
          </a:p>
        </p:txBody>
      </p:sp>
      <p:sp>
        <p:nvSpPr>
          <p:cNvPr id="10" name="Google Shape;2423;p485">
            <a:extLst>
              <a:ext uri="{FF2B5EF4-FFF2-40B4-BE49-F238E27FC236}">
                <a16:creationId xmlns:a16="http://schemas.microsoft.com/office/drawing/2014/main" id="{206CD603-15DB-468D-B5B1-1130814D80E9}"/>
              </a:ext>
            </a:extLst>
          </p:cNvPr>
          <p:cNvSpPr txBox="1"/>
          <p:nvPr/>
        </p:nvSpPr>
        <p:spPr>
          <a:xfrm>
            <a:off x="310513" y="6584302"/>
            <a:ext cx="3529800" cy="740400"/>
          </a:xfrm>
          <a:prstGeom prst="rect">
            <a:avLst/>
          </a:prstGeom>
          <a:noFill/>
          <a:ln>
            <a:noFill/>
          </a:ln>
        </p:spPr>
        <p:txBody>
          <a:bodyPr spcFirstLastPara="1" wrap="square" lIns="91425" tIns="91425" rIns="91425" bIns="91425" anchor="t" anchorCtr="0">
            <a:noAutofit/>
          </a:bodyPr>
          <a:lstStyle/>
          <a:p>
            <a:pPr lvl="0">
              <a:buSzPts val="3100"/>
            </a:pPr>
            <a:r>
              <a:rPr lang="en-US" sz="2000" dirty="0">
                <a:solidFill>
                  <a:srgbClr val="003F76"/>
                </a:solidFill>
                <a:latin typeface="Akkurat" pitchFamily="50" charset="0"/>
                <a:ea typeface="Poppins Light"/>
                <a:cs typeface="Poppins Light"/>
                <a:sym typeface="Poppins Light"/>
              </a:rPr>
              <a:t>Desarrollo</a:t>
            </a:r>
          </a:p>
        </p:txBody>
      </p:sp>
      <p:sp>
        <p:nvSpPr>
          <p:cNvPr id="11" name="Google Shape;2420;p485">
            <a:extLst>
              <a:ext uri="{FF2B5EF4-FFF2-40B4-BE49-F238E27FC236}">
                <a16:creationId xmlns:a16="http://schemas.microsoft.com/office/drawing/2014/main" id="{7D08F38E-261D-4EB3-9ED3-F6C117F19E2C}"/>
              </a:ext>
            </a:extLst>
          </p:cNvPr>
          <p:cNvSpPr txBox="1"/>
          <p:nvPr/>
        </p:nvSpPr>
        <p:spPr>
          <a:xfrm>
            <a:off x="289736" y="2292974"/>
            <a:ext cx="2309009" cy="456310"/>
          </a:xfrm>
          <a:prstGeom prst="rect">
            <a:avLst/>
          </a:prstGeom>
          <a:noFill/>
          <a:ln>
            <a:noFill/>
          </a:ln>
        </p:spPr>
        <p:txBody>
          <a:bodyPr spcFirstLastPara="1" wrap="square" lIns="91425" tIns="91425" rIns="91425" bIns="91425" anchor="t" anchorCtr="0">
            <a:noAutofit/>
          </a:bodyPr>
          <a:lstStyle/>
          <a:p>
            <a:pPr lvl="0">
              <a:buSzPts val="3100"/>
            </a:pPr>
            <a:r>
              <a:rPr lang="es-MX" dirty="0" err="1">
                <a:solidFill>
                  <a:srgbClr val="FF6100"/>
                </a:solidFill>
                <a:latin typeface="Akkurat" pitchFamily="50" charset="0"/>
                <a:ea typeface="Poppins Light"/>
                <a:cs typeface="Poppins Light"/>
                <a:sym typeface="Poppins Light"/>
              </a:rPr>
              <a:t>Kick</a:t>
            </a:r>
            <a:r>
              <a:rPr lang="es-MX" dirty="0">
                <a:solidFill>
                  <a:srgbClr val="FF6100"/>
                </a:solidFill>
                <a:latin typeface="Akkurat" pitchFamily="50" charset="0"/>
                <a:ea typeface="Poppins Light"/>
                <a:cs typeface="Poppins Light"/>
                <a:sym typeface="Poppins Light"/>
              </a:rPr>
              <a:t> off: 09/05/23</a:t>
            </a:r>
            <a:endParaRPr dirty="0">
              <a:solidFill>
                <a:srgbClr val="FF6100"/>
              </a:solidFill>
              <a:latin typeface="Akkurat" pitchFamily="50" charset="0"/>
              <a:ea typeface="Poppins Light"/>
              <a:cs typeface="Poppins Light"/>
              <a:sym typeface="Poppins Light"/>
            </a:endParaRPr>
          </a:p>
        </p:txBody>
      </p:sp>
      <p:sp>
        <p:nvSpPr>
          <p:cNvPr id="12" name="Google Shape;2420;p485">
            <a:extLst>
              <a:ext uri="{FF2B5EF4-FFF2-40B4-BE49-F238E27FC236}">
                <a16:creationId xmlns:a16="http://schemas.microsoft.com/office/drawing/2014/main" id="{D8A7EDBE-EB11-4946-93A3-958CDF4A163A}"/>
              </a:ext>
            </a:extLst>
          </p:cNvPr>
          <p:cNvSpPr txBox="1"/>
          <p:nvPr/>
        </p:nvSpPr>
        <p:spPr>
          <a:xfrm>
            <a:off x="309040" y="8119938"/>
            <a:ext cx="2744671" cy="346629"/>
          </a:xfrm>
          <a:prstGeom prst="rect">
            <a:avLst/>
          </a:prstGeom>
          <a:noFill/>
          <a:ln>
            <a:noFill/>
          </a:ln>
        </p:spPr>
        <p:txBody>
          <a:bodyPr spcFirstLastPara="1" wrap="square" lIns="91425" tIns="91425" rIns="91425" bIns="91425" anchor="t" anchorCtr="0">
            <a:noAutofit/>
          </a:bodyPr>
          <a:lstStyle/>
          <a:p>
            <a:pPr>
              <a:buSzPts val="3100"/>
            </a:pPr>
            <a:r>
              <a:rPr lang="es-MX" dirty="0">
                <a:solidFill>
                  <a:srgbClr val="FF6100"/>
                </a:solidFill>
                <a:latin typeface="Akkurat" pitchFamily="50" charset="0"/>
                <a:cs typeface="Poppins Light"/>
                <a:sym typeface="Poppins Light"/>
              </a:rPr>
              <a:t>Roll </a:t>
            </a:r>
            <a:r>
              <a:rPr lang="es-MX" dirty="0" err="1">
                <a:solidFill>
                  <a:srgbClr val="FF6100"/>
                </a:solidFill>
                <a:latin typeface="Akkurat" pitchFamily="50" charset="0"/>
                <a:cs typeface="Poppins Light"/>
                <a:sym typeface="Poppins Light"/>
              </a:rPr>
              <a:t>out</a:t>
            </a:r>
            <a:r>
              <a:rPr lang="es-MX" dirty="0">
                <a:solidFill>
                  <a:srgbClr val="FF6100"/>
                </a:solidFill>
                <a:latin typeface="Akkurat" pitchFamily="50" charset="0"/>
                <a:cs typeface="Poppins Light"/>
                <a:sym typeface="Poppins Light"/>
              </a:rPr>
              <a:t> (Primera fase): 04/03/24</a:t>
            </a:r>
            <a:endParaRPr dirty="0">
              <a:solidFill>
                <a:srgbClr val="FF6100"/>
              </a:solidFill>
              <a:latin typeface="Akkurat" pitchFamily="50" charset="0"/>
              <a:cs typeface="Poppins Light"/>
              <a:sym typeface="Poppins Light"/>
            </a:endParaRPr>
          </a:p>
        </p:txBody>
      </p:sp>
      <p:sp>
        <p:nvSpPr>
          <p:cNvPr id="13" name="Google Shape;2423;p485">
            <a:extLst>
              <a:ext uri="{FF2B5EF4-FFF2-40B4-BE49-F238E27FC236}">
                <a16:creationId xmlns:a16="http://schemas.microsoft.com/office/drawing/2014/main" id="{C26CEBA0-CA30-4307-839D-3F1CDD7D311A}"/>
              </a:ext>
            </a:extLst>
          </p:cNvPr>
          <p:cNvSpPr txBox="1"/>
          <p:nvPr/>
        </p:nvSpPr>
        <p:spPr>
          <a:xfrm>
            <a:off x="309041" y="4572334"/>
            <a:ext cx="2651311" cy="740400"/>
          </a:xfrm>
          <a:prstGeom prst="rect">
            <a:avLst/>
          </a:prstGeom>
          <a:noFill/>
          <a:ln>
            <a:noFill/>
          </a:ln>
        </p:spPr>
        <p:txBody>
          <a:bodyPr spcFirstLastPara="1" wrap="square" lIns="91425" tIns="91425" rIns="91425" bIns="91425" anchor="t" anchorCtr="0">
            <a:noAutofit/>
          </a:bodyPr>
          <a:lstStyle/>
          <a:p>
            <a:pPr lvl="0">
              <a:buSzPts val="3100"/>
            </a:pPr>
            <a:r>
              <a:rPr lang="en-US" sz="2000" dirty="0" err="1">
                <a:solidFill>
                  <a:srgbClr val="003F76"/>
                </a:solidFill>
                <a:latin typeface="Akkurat" pitchFamily="50" charset="0"/>
                <a:ea typeface="Poppins Light"/>
                <a:cs typeface="Poppins Light"/>
                <a:sym typeface="Poppins Light"/>
              </a:rPr>
              <a:t>Infraestructura</a:t>
            </a:r>
            <a:r>
              <a:rPr lang="en-US" sz="2000" dirty="0">
                <a:solidFill>
                  <a:srgbClr val="003F76"/>
                </a:solidFill>
                <a:latin typeface="Akkurat" pitchFamily="50" charset="0"/>
                <a:ea typeface="Poppins Light"/>
                <a:cs typeface="Poppins Light"/>
                <a:sym typeface="Poppins Light"/>
              </a:rPr>
              <a:t> (cloud)</a:t>
            </a:r>
          </a:p>
        </p:txBody>
      </p:sp>
      <p:sp>
        <p:nvSpPr>
          <p:cNvPr id="14" name="Google Shape;2423;p485">
            <a:extLst>
              <a:ext uri="{FF2B5EF4-FFF2-40B4-BE49-F238E27FC236}">
                <a16:creationId xmlns:a16="http://schemas.microsoft.com/office/drawing/2014/main" id="{2F05B64C-CE64-4EFD-8B85-C81CAEB2949E}"/>
              </a:ext>
            </a:extLst>
          </p:cNvPr>
          <p:cNvSpPr txBox="1"/>
          <p:nvPr/>
        </p:nvSpPr>
        <p:spPr>
          <a:xfrm>
            <a:off x="309041" y="5737763"/>
            <a:ext cx="1829129" cy="740400"/>
          </a:xfrm>
          <a:prstGeom prst="rect">
            <a:avLst/>
          </a:prstGeom>
          <a:noFill/>
          <a:ln>
            <a:noFill/>
          </a:ln>
        </p:spPr>
        <p:txBody>
          <a:bodyPr spcFirstLastPara="1" wrap="square" lIns="91425" tIns="91425" rIns="91425" bIns="91425" anchor="t" anchorCtr="0">
            <a:noAutofit/>
          </a:bodyPr>
          <a:lstStyle/>
          <a:p>
            <a:pPr lvl="0">
              <a:buSzPts val="3100"/>
            </a:pPr>
            <a:r>
              <a:rPr lang="en-US" sz="2000" dirty="0" err="1">
                <a:solidFill>
                  <a:srgbClr val="003F76"/>
                </a:solidFill>
                <a:latin typeface="Akkurat" pitchFamily="50" charset="0"/>
                <a:ea typeface="Poppins Light"/>
                <a:cs typeface="Poppins Light"/>
                <a:sym typeface="Poppins Light"/>
              </a:rPr>
              <a:t>Integración</a:t>
            </a:r>
            <a:endParaRPr lang="en-US" sz="2000" dirty="0">
              <a:solidFill>
                <a:srgbClr val="003F76"/>
              </a:solidFill>
              <a:latin typeface="Akkurat" pitchFamily="50" charset="0"/>
              <a:ea typeface="Poppins Light"/>
              <a:cs typeface="Poppins Light"/>
              <a:sym typeface="Poppins Light"/>
            </a:endParaRPr>
          </a:p>
        </p:txBody>
      </p:sp>
      <p:sp>
        <p:nvSpPr>
          <p:cNvPr id="15" name="Google Shape;2423;p485">
            <a:extLst>
              <a:ext uri="{FF2B5EF4-FFF2-40B4-BE49-F238E27FC236}">
                <a16:creationId xmlns:a16="http://schemas.microsoft.com/office/drawing/2014/main" id="{3F975782-221A-4639-953B-637F9974C964}"/>
              </a:ext>
            </a:extLst>
          </p:cNvPr>
          <p:cNvSpPr txBox="1"/>
          <p:nvPr/>
        </p:nvSpPr>
        <p:spPr>
          <a:xfrm>
            <a:off x="310513" y="7324702"/>
            <a:ext cx="2394120" cy="509304"/>
          </a:xfrm>
          <a:prstGeom prst="rect">
            <a:avLst/>
          </a:prstGeom>
          <a:noFill/>
          <a:ln>
            <a:noFill/>
          </a:ln>
        </p:spPr>
        <p:txBody>
          <a:bodyPr spcFirstLastPara="1" wrap="square" lIns="91425" tIns="91425" rIns="91425" bIns="91425" anchor="t" anchorCtr="0">
            <a:noAutofit/>
          </a:bodyPr>
          <a:lstStyle/>
          <a:p>
            <a:pPr lvl="0">
              <a:buSzPts val="3100"/>
            </a:pPr>
            <a:r>
              <a:rPr lang="es-ES" sz="2000" dirty="0">
                <a:solidFill>
                  <a:srgbClr val="003F76"/>
                </a:solidFill>
                <a:latin typeface="Akkurat" pitchFamily="50" charset="0"/>
                <a:ea typeface="Poppins Light"/>
                <a:cs typeface="Poppins Light"/>
                <a:sym typeface="Poppins Light"/>
              </a:rPr>
              <a:t>Lanzamiento y actualizaciones</a:t>
            </a:r>
          </a:p>
        </p:txBody>
      </p:sp>
      <p:cxnSp>
        <p:nvCxnSpPr>
          <p:cNvPr id="16" name="Conector recto de flecha 15">
            <a:extLst>
              <a:ext uri="{FF2B5EF4-FFF2-40B4-BE49-F238E27FC236}">
                <a16:creationId xmlns:a16="http://schemas.microsoft.com/office/drawing/2014/main" id="{30E13BE5-1DE0-4804-9AE5-4A6409513749}"/>
              </a:ext>
            </a:extLst>
          </p:cNvPr>
          <p:cNvCxnSpPr>
            <a:cxnSpLocks/>
          </p:cNvCxnSpPr>
          <p:nvPr/>
        </p:nvCxnSpPr>
        <p:spPr>
          <a:xfrm>
            <a:off x="2607756" y="3101682"/>
            <a:ext cx="857158" cy="0"/>
          </a:xfrm>
          <a:prstGeom prst="straightConnector1">
            <a:avLst/>
          </a:prstGeom>
          <a:ln w="57150" cap="flat" cmpd="sng" algn="ctr">
            <a:solidFill>
              <a:srgbClr val="FF61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Conector recto de flecha 16">
            <a:extLst>
              <a:ext uri="{FF2B5EF4-FFF2-40B4-BE49-F238E27FC236}">
                <a16:creationId xmlns:a16="http://schemas.microsoft.com/office/drawing/2014/main" id="{6920E029-9BE5-42F8-BBAE-84272EEAC4B9}"/>
              </a:ext>
            </a:extLst>
          </p:cNvPr>
          <p:cNvCxnSpPr>
            <a:cxnSpLocks/>
          </p:cNvCxnSpPr>
          <p:nvPr/>
        </p:nvCxnSpPr>
        <p:spPr>
          <a:xfrm>
            <a:off x="2754704" y="4092282"/>
            <a:ext cx="3061873" cy="0"/>
          </a:xfrm>
          <a:prstGeom prst="straightConnector1">
            <a:avLst/>
          </a:prstGeom>
          <a:ln w="57150" cap="flat" cmpd="sng" algn="ctr">
            <a:solidFill>
              <a:srgbClr val="FF61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Conector recto de flecha 17">
            <a:extLst>
              <a:ext uri="{FF2B5EF4-FFF2-40B4-BE49-F238E27FC236}">
                <a16:creationId xmlns:a16="http://schemas.microsoft.com/office/drawing/2014/main" id="{BF01A1F7-61B5-477B-AE89-B7CE0D00438F}"/>
              </a:ext>
            </a:extLst>
          </p:cNvPr>
          <p:cNvCxnSpPr>
            <a:cxnSpLocks/>
          </p:cNvCxnSpPr>
          <p:nvPr/>
        </p:nvCxnSpPr>
        <p:spPr>
          <a:xfrm>
            <a:off x="2683956" y="5006682"/>
            <a:ext cx="4038600" cy="0"/>
          </a:xfrm>
          <a:prstGeom prst="straightConnector1">
            <a:avLst/>
          </a:prstGeom>
          <a:ln w="57150" cap="flat" cmpd="sng" algn="ctr">
            <a:solidFill>
              <a:srgbClr val="FF61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Conector recto de flecha 18">
            <a:extLst>
              <a:ext uri="{FF2B5EF4-FFF2-40B4-BE49-F238E27FC236}">
                <a16:creationId xmlns:a16="http://schemas.microsoft.com/office/drawing/2014/main" id="{E84E0E03-222E-410C-A12A-B8F5F373D115}"/>
              </a:ext>
            </a:extLst>
          </p:cNvPr>
          <p:cNvCxnSpPr>
            <a:cxnSpLocks/>
          </p:cNvCxnSpPr>
          <p:nvPr/>
        </p:nvCxnSpPr>
        <p:spPr>
          <a:xfrm>
            <a:off x="4741356" y="5910902"/>
            <a:ext cx="6743700" cy="0"/>
          </a:xfrm>
          <a:prstGeom prst="straightConnector1">
            <a:avLst/>
          </a:prstGeom>
          <a:ln w="57150" cap="flat" cmpd="sng" algn="ctr">
            <a:solidFill>
              <a:srgbClr val="FF61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ector recto de flecha 19">
            <a:extLst>
              <a:ext uri="{FF2B5EF4-FFF2-40B4-BE49-F238E27FC236}">
                <a16:creationId xmlns:a16="http://schemas.microsoft.com/office/drawing/2014/main" id="{F625E7A3-6AF5-4802-B4D1-10F1DC92A460}"/>
              </a:ext>
            </a:extLst>
          </p:cNvPr>
          <p:cNvCxnSpPr>
            <a:cxnSpLocks/>
          </p:cNvCxnSpPr>
          <p:nvPr/>
        </p:nvCxnSpPr>
        <p:spPr>
          <a:xfrm>
            <a:off x="6570156" y="6815123"/>
            <a:ext cx="5861957" cy="0"/>
          </a:xfrm>
          <a:prstGeom prst="straightConnector1">
            <a:avLst/>
          </a:prstGeom>
          <a:ln w="57150" cap="flat" cmpd="sng" algn="ctr">
            <a:solidFill>
              <a:srgbClr val="FF61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Conector recto de flecha 20">
            <a:extLst>
              <a:ext uri="{FF2B5EF4-FFF2-40B4-BE49-F238E27FC236}">
                <a16:creationId xmlns:a16="http://schemas.microsoft.com/office/drawing/2014/main" id="{D3CFDC6B-AC4A-40C5-81C6-2A5448EA4FCE}"/>
              </a:ext>
            </a:extLst>
          </p:cNvPr>
          <p:cNvCxnSpPr>
            <a:cxnSpLocks/>
          </p:cNvCxnSpPr>
          <p:nvPr/>
        </p:nvCxnSpPr>
        <p:spPr>
          <a:xfrm>
            <a:off x="11902103" y="7751373"/>
            <a:ext cx="687853" cy="0"/>
          </a:xfrm>
          <a:prstGeom prst="straightConnector1">
            <a:avLst/>
          </a:prstGeom>
          <a:ln w="57150" cap="flat" cmpd="sng" algn="ctr">
            <a:solidFill>
              <a:srgbClr val="FF61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CuadroTexto 4">
            <a:extLst>
              <a:ext uri="{FF2B5EF4-FFF2-40B4-BE49-F238E27FC236}">
                <a16:creationId xmlns:a16="http://schemas.microsoft.com/office/drawing/2014/main" id="{6B0E71A4-A42D-432B-B21B-0932904260C9}"/>
              </a:ext>
            </a:extLst>
          </p:cNvPr>
          <p:cNvSpPr txBox="1"/>
          <p:nvPr/>
        </p:nvSpPr>
        <p:spPr>
          <a:xfrm>
            <a:off x="270657" y="360745"/>
            <a:ext cx="4767168" cy="706925"/>
          </a:xfrm>
          <a:prstGeom prst="rect">
            <a:avLst/>
          </a:prstGeom>
          <a:noFill/>
        </p:spPr>
        <p:txBody>
          <a:bodyPr wrap="square" rtlCol="0">
            <a:spAutoFit/>
          </a:bodyPr>
          <a:lstStyle/>
          <a:p>
            <a:pPr algn="just">
              <a:lnSpc>
                <a:spcPct val="150000"/>
              </a:lnSpc>
              <a:buClr>
                <a:srgbClr val="FF7208"/>
              </a:buClr>
            </a:pPr>
            <a:r>
              <a:rPr lang="es-ES" sz="3000" dirty="0" err="1">
                <a:solidFill>
                  <a:srgbClr val="004174"/>
                </a:solidFill>
                <a:latin typeface="Akkurat" pitchFamily="50" charset="0"/>
              </a:rPr>
              <a:t>Roadmap</a:t>
            </a:r>
            <a:r>
              <a:rPr lang="es-ES" sz="3000" dirty="0">
                <a:solidFill>
                  <a:srgbClr val="004174"/>
                </a:solidFill>
                <a:latin typeface="Akkurat" pitchFamily="50" charset="0"/>
              </a:rPr>
              <a:t> del proyecto</a:t>
            </a:r>
          </a:p>
        </p:txBody>
      </p:sp>
      <p:sp>
        <p:nvSpPr>
          <p:cNvPr id="36" name="Rectángulo 8">
            <a:extLst>
              <a:ext uri="{FF2B5EF4-FFF2-40B4-BE49-F238E27FC236}">
                <a16:creationId xmlns:a16="http://schemas.microsoft.com/office/drawing/2014/main" id="{11D75C65-8584-4EF6-A21E-87CDC004D48B}"/>
              </a:ext>
            </a:extLst>
          </p:cNvPr>
          <p:cNvSpPr/>
          <p:nvPr/>
        </p:nvSpPr>
        <p:spPr>
          <a:xfrm>
            <a:off x="4445113" y="434314"/>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CuadroTexto 2">
            <a:extLst>
              <a:ext uri="{FF2B5EF4-FFF2-40B4-BE49-F238E27FC236}">
                <a16:creationId xmlns:a16="http://schemas.microsoft.com/office/drawing/2014/main" id="{6D420E2D-716D-AD80-46D6-087585C62405}"/>
              </a:ext>
            </a:extLst>
          </p:cNvPr>
          <p:cNvSpPr txBox="1"/>
          <p:nvPr/>
        </p:nvSpPr>
        <p:spPr>
          <a:xfrm>
            <a:off x="2167742" y="2244373"/>
            <a:ext cx="1794905" cy="400110"/>
          </a:xfrm>
          <a:prstGeom prst="rect">
            <a:avLst/>
          </a:prstGeom>
          <a:noFill/>
        </p:spPr>
        <p:txBody>
          <a:bodyPr wrap="square" rtlCol="0">
            <a:spAutoFit/>
          </a:bodyPr>
          <a:lstStyle/>
          <a:p>
            <a:pPr algn="ctr"/>
            <a:r>
              <a:rPr lang="es-ES" sz="2000" dirty="0">
                <a:solidFill>
                  <a:srgbClr val="003F76"/>
                </a:solidFill>
                <a:latin typeface="Akkurat" pitchFamily="50" charset="0"/>
                <a:cs typeface="Poppins Light"/>
              </a:rPr>
              <a:t>MAY</a:t>
            </a:r>
            <a:endParaRPr lang="es-MX" sz="2000" dirty="0">
              <a:solidFill>
                <a:srgbClr val="003F76"/>
              </a:solidFill>
              <a:latin typeface="Akkurat" pitchFamily="50" charset="0"/>
              <a:cs typeface="Poppins Light"/>
            </a:endParaRPr>
          </a:p>
        </p:txBody>
      </p:sp>
      <p:sp>
        <p:nvSpPr>
          <p:cNvPr id="22" name="CuadroTexto 21">
            <a:extLst>
              <a:ext uri="{FF2B5EF4-FFF2-40B4-BE49-F238E27FC236}">
                <a16:creationId xmlns:a16="http://schemas.microsoft.com/office/drawing/2014/main" id="{9747D036-8384-D61C-023D-FECB3696B94A}"/>
              </a:ext>
            </a:extLst>
          </p:cNvPr>
          <p:cNvSpPr txBox="1"/>
          <p:nvPr/>
        </p:nvSpPr>
        <p:spPr>
          <a:xfrm>
            <a:off x="3103697" y="2244373"/>
            <a:ext cx="1794905" cy="400110"/>
          </a:xfrm>
          <a:prstGeom prst="rect">
            <a:avLst/>
          </a:prstGeom>
          <a:noFill/>
        </p:spPr>
        <p:txBody>
          <a:bodyPr wrap="square" rtlCol="0">
            <a:spAutoFit/>
          </a:bodyPr>
          <a:lstStyle/>
          <a:p>
            <a:pPr algn="ctr"/>
            <a:r>
              <a:rPr lang="es-ES" sz="2000" dirty="0">
                <a:solidFill>
                  <a:srgbClr val="003F76"/>
                </a:solidFill>
                <a:latin typeface="Akkurat" pitchFamily="50" charset="0"/>
                <a:cs typeface="Poppins Light"/>
              </a:rPr>
              <a:t>JUN</a:t>
            </a:r>
            <a:endParaRPr lang="es-MX" sz="2000" dirty="0">
              <a:solidFill>
                <a:srgbClr val="003F76"/>
              </a:solidFill>
              <a:latin typeface="Akkurat" pitchFamily="50" charset="0"/>
              <a:cs typeface="Poppins Light"/>
            </a:endParaRPr>
          </a:p>
        </p:txBody>
      </p:sp>
      <p:sp>
        <p:nvSpPr>
          <p:cNvPr id="23" name="CuadroTexto 22">
            <a:extLst>
              <a:ext uri="{FF2B5EF4-FFF2-40B4-BE49-F238E27FC236}">
                <a16:creationId xmlns:a16="http://schemas.microsoft.com/office/drawing/2014/main" id="{19F7766A-B95C-497C-D1D3-0FE77AB2619C}"/>
              </a:ext>
            </a:extLst>
          </p:cNvPr>
          <p:cNvSpPr txBox="1"/>
          <p:nvPr/>
        </p:nvSpPr>
        <p:spPr>
          <a:xfrm>
            <a:off x="4021672" y="2244373"/>
            <a:ext cx="1794905" cy="400110"/>
          </a:xfrm>
          <a:prstGeom prst="rect">
            <a:avLst/>
          </a:prstGeom>
          <a:noFill/>
        </p:spPr>
        <p:txBody>
          <a:bodyPr wrap="square" rtlCol="0">
            <a:spAutoFit/>
          </a:bodyPr>
          <a:lstStyle/>
          <a:p>
            <a:pPr algn="ctr"/>
            <a:r>
              <a:rPr lang="es-ES" sz="2000" dirty="0">
                <a:solidFill>
                  <a:srgbClr val="003F76"/>
                </a:solidFill>
                <a:latin typeface="Akkurat" pitchFamily="50" charset="0"/>
                <a:cs typeface="Poppins Light"/>
              </a:rPr>
              <a:t>JUL</a:t>
            </a:r>
            <a:endParaRPr lang="es-MX" sz="2000" dirty="0">
              <a:solidFill>
                <a:srgbClr val="003F76"/>
              </a:solidFill>
              <a:latin typeface="Akkurat" pitchFamily="50" charset="0"/>
              <a:cs typeface="Poppins Light"/>
            </a:endParaRPr>
          </a:p>
        </p:txBody>
      </p:sp>
      <p:sp>
        <p:nvSpPr>
          <p:cNvPr id="24" name="CuadroTexto 23">
            <a:extLst>
              <a:ext uri="{FF2B5EF4-FFF2-40B4-BE49-F238E27FC236}">
                <a16:creationId xmlns:a16="http://schemas.microsoft.com/office/drawing/2014/main" id="{7F6CD487-953B-BDC4-445E-4C6D7EE2EA2D}"/>
              </a:ext>
            </a:extLst>
          </p:cNvPr>
          <p:cNvSpPr txBox="1"/>
          <p:nvPr/>
        </p:nvSpPr>
        <p:spPr>
          <a:xfrm>
            <a:off x="4905046" y="2244373"/>
            <a:ext cx="1794905" cy="400110"/>
          </a:xfrm>
          <a:prstGeom prst="rect">
            <a:avLst/>
          </a:prstGeom>
          <a:noFill/>
        </p:spPr>
        <p:txBody>
          <a:bodyPr wrap="square" rtlCol="0">
            <a:spAutoFit/>
          </a:bodyPr>
          <a:lstStyle/>
          <a:p>
            <a:pPr algn="ctr"/>
            <a:r>
              <a:rPr lang="es-ES" sz="2000" dirty="0">
                <a:solidFill>
                  <a:srgbClr val="003F76"/>
                </a:solidFill>
                <a:latin typeface="Akkurat" pitchFamily="50" charset="0"/>
                <a:cs typeface="Poppins Light"/>
              </a:rPr>
              <a:t>AGO</a:t>
            </a:r>
            <a:endParaRPr lang="es-MX" sz="2000" dirty="0">
              <a:solidFill>
                <a:srgbClr val="003F76"/>
              </a:solidFill>
              <a:latin typeface="Akkurat" pitchFamily="50" charset="0"/>
              <a:cs typeface="Poppins Light"/>
            </a:endParaRPr>
          </a:p>
        </p:txBody>
      </p:sp>
      <p:sp>
        <p:nvSpPr>
          <p:cNvPr id="25" name="CuadroTexto 24">
            <a:extLst>
              <a:ext uri="{FF2B5EF4-FFF2-40B4-BE49-F238E27FC236}">
                <a16:creationId xmlns:a16="http://schemas.microsoft.com/office/drawing/2014/main" id="{9A53DB37-30B9-3F26-4A5C-10739152DFFA}"/>
              </a:ext>
            </a:extLst>
          </p:cNvPr>
          <p:cNvSpPr txBox="1"/>
          <p:nvPr/>
        </p:nvSpPr>
        <p:spPr>
          <a:xfrm>
            <a:off x="5788420" y="2244373"/>
            <a:ext cx="1794905" cy="400110"/>
          </a:xfrm>
          <a:prstGeom prst="rect">
            <a:avLst/>
          </a:prstGeom>
          <a:noFill/>
        </p:spPr>
        <p:txBody>
          <a:bodyPr wrap="square" rtlCol="0">
            <a:spAutoFit/>
          </a:bodyPr>
          <a:lstStyle/>
          <a:p>
            <a:pPr algn="ctr"/>
            <a:r>
              <a:rPr lang="es-ES" sz="2000" dirty="0">
                <a:solidFill>
                  <a:srgbClr val="003F76"/>
                </a:solidFill>
                <a:latin typeface="Akkurat" pitchFamily="50" charset="0"/>
                <a:cs typeface="Poppins Light"/>
              </a:rPr>
              <a:t>SEP</a:t>
            </a:r>
            <a:endParaRPr lang="es-MX" sz="2000" dirty="0">
              <a:solidFill>
                <a:srgbClr val="003F76"/>
              </a:solidFill>
              <a:latin typeface="Akkurat" pitchFamily="50" charset="0"/>
              <a:cs typeface="Poppins Light"/>
            </a:endParaRPr>
          </a:p>
        </p:txBody>
      </p:sp>
      <p:sp>
        <p:nvSpPr>
          <p:cNvPr id="26" name="CuadroTexto 25">
            <a:extLst>
              <a:ext uri="{FF2B5EF4-FFF2-40B4-BE49-F238E27FC236}">
                <a16:creationId xmlns:a16="http://schemas.microsoft.com/office/drawing/2014/main" id="{B0CC0B7E-D894-0C26-283D-88F54C4615D6}"/>
              </a:ext>
            </a:extLst>
          </p:cNvPr>
          <p:cNvSpPr txBox="1"/>
          <p:nvPr/>
        </p:nvSpPr>
        <p:spPr>
          <a:xfrm>
            <a:off x="6678238" y="2244373"/>
            <a:ext cx="1794905" cy="400110"/>
          </a:xfrm>
          <a:prstGeom prst="rect">
            <a:avLst/>
          </a:prstGeom>
          <a:noFill/>
        </p:spPr>
        <p:txBody>
          <a:bodyPr wrap="square" rtlCol="0">
            <a:spAutoFit/>
          </a:bodyPr>
          <a:lstStyle/>
          <a:p>
            <a:pPr algn="ctr"/>
            <a:r>
              <a:rPr lang="es-ES" sz="2000" dirty="0">
                <a:solidFill>
                  <a:srgbClr val="003F76"/>
                </a:solidFill>
                <a:latin typeface="Akkurat" pitchFamily="50" charset="0"/>
                <a:cs typeface="Poppins Light"/>
              </a:rPr>
              <a:t>OCT</a:t>
            </a:r>
            <a:endParaRPr lang="es-MX" sz="2000" dirty="0">
              <a:solidFill>
                <a:srgbClr val="003F76"/>
              </a:solidFill>
              <a:latin typeface="Akkurat" pitchFamily="50" charset="0"/>
              <a:cs typeface="Poppins Light"/>
            </a:endParaRPr>
          </a:p>
        </p:txBody>
      </p:sp>
      <p:sp>
        <p:nvSpPr>
          <p:cNvPr id="27" name="CuadroTexto 26">
            <a:extLst>
              <a:ext uri="{FF2B5EF4-FFF2-40B4-BE49-F238E27FC236}">
                <a16:creationId xmlns:a16="http://schemas.microsoft.com/office/drawing/2014/main" id="{E75C779D-C4E6-63AA-48F1-1A806999A9FB}"/>
              </a:ext>
            </a:extLst>
          </p:cNvPr>
          <p:cNvSpPr txBox="1"/>
          <p:nvPr/>
        </p:nvSpPr>
        <p:spPr>
          <a:xfrm>
            <a:off x="7629267" y="2244373"/>
            <a:ext cx="1794905" cy="400110"/>
          </a:xfrm>
          <a:prstGeom prst="rect">
            <a:avLst/>
          </a:prstGeom>
          <a:noFill/>
        </p:spPr>
        <p:txBody>
          <a:bodyPr wrap="square" rtlCol="0">
            <a:spAutoFit/>
          </a:bodyPr>
          <a:lstStyle/>
          <a:p>
            <a:pPr algn="ctr"/>
            <a:r>
              <a:rPr lang="es-ES" sz="2000" dirty="0">
                <a:solidFill>
                  <a:srgbClr val="003F76"/>
                </a:solidFill>
                <a:latin typeface="Akkurat" pitchFamily="50" charset="0"/>
                <a:cs typeface="Poppins Light"/>
              </a:rPr>
              <a:t>NOV</a:t>
            </a:r>
            <a:endParaRPr lang="es-MX" sz="2000" dirty="0">
              <a:solidFill>
                <a:srgbClr val="003F76"/>
              </a:solidFill>
              <a:latin typeface="Akkurat" pitchFamily="50" charset="0"/>
              <a:cs typeface="Poppins Light"/>
            </a:endParaRPr>
          </a:p>
        </p:txBody>
      </p:sp>
      <p:sp>
        <p:nvSpPr>
          <p:cNvPr id="28" name="CuadroTexto 27">
            <a:extLst>
              <a:ext uri="{FF2B5EF4-FFF2-40B4-BE49-F238E27FC236}">
                <a16:creationId xmlns:a16="http://schemas.microsoft.com/office/drawing/2014/main" id="{F2A5B34F-9789-E75F-85A4-49BF28B63991}"/>
              </a:ext>
            </a:extLst>
          </p:cNvPr>
          <p:cNvSpPr txBox="1"/>
          <p:nvPr/>
        </p:nvSpPr>
        <p:spPr>
          <a:xfrm>
            <a:off x="8563036" y="2244373"/>
            <a:ext cx="1794905" cy="400110"/>
          </a:xfrm>
          <a:prstGeom prst="rect">
            <a:avLst/>
          </a:prstGeom>
          <a:noFill/>
        </p:spPr>
        <p:txBody>
          <a:bodyPr wrap="square" rtlCol="0">
            <a:spAutoFit/>
          </a:bodyPr>
          <a:lstStyle/>
          <a:p>
            <a:pPr algn="ctr"/>
            <a:r>
              <a:rPr lang="es-ES" sz="2000" dirty="0">
                <a:solidFill>
                  <a:srgbClr val="003F76"/>
                </a:solidFill>
                <a:latin typeface="Akkurat" pitchFamily="50" charset="0"/>
                <a:cs typeface="Poppins Light"/>
              </a:rPr>
              <a:t>DIC</a:t>
            </a:r>
            <a:endParaRPr lang="es-MX" sz="2000" dirty="0">
              <a:solidFill>
                <a:srgbClr val="003F76"/>
              </a:solidFill>
              <a:latin typeface="Akkurat" pitchFamily="50" charset="0"/>
              <a:cs typeface="Poppins Light"/>
            </a:endParaRPr>
          </a:p>
        </p:txBody>
      </p:sp>
      <p:sp>
        <p:nvSpPr>
          <p:cNvPr id="29" name="CuadroTexto 28">
            <a:extLst>
              <a:ext uri="{FF2B5EF4-FFF2-40B4-BE49-F238E27FC236}">
                <a16:creationId xmlns:a16="http://schemas.microsoft.com/office/drawing/2014/main" id="{90B745D5-2BEA-9588-157B-CFC4C7E6D550}"/>
              </a:ext>
            </a:extLst>
          </p:cNvPr>
          <p:cNvSpPr txBox="1"/>
          <p:nvPr/>
        </p:nvSpPr>
        <p:spPr>
          <a:xfrm>
            <a:off x="9427863" y="2244373"/>
            <a:ext cx="1794905" cy="400110"/>
          </a:xfrm>
          <a:prstGeom prst="rect">
            <a:avLst/>
          </a:prstGeom>
          <a:noFill/>
        </p:spPr>
        <p:txBody>
          <a:bodyPr wrap="square" rtlCol="0">
            <a:spAutoFit/>
          </a:bodyPr>
          <a:lstStyle/>
          <a:p>
            <a:pPr algn="ctr"/>
            <a:r>
              <a:rPr lang="es-ES" sz="2000" dirty="0">
                <a:solidFill>
                  <a:srgbClr val="003F76"/>
                </a:solidFill>
                <a:latin typeface="Akkurat" pitchFamily="50" charset="0"/>
                <a:cs typeface="Poppins Light"/>
              </a:rPr>
              <a:t>ENE</a:t>
            </a:r>
            <a:endParaRPr lang="es-MX" sz="2000" dirty="0">
              <a:solidFill>
                <a:srgbClr val="003F76"/>
              </a:solidFill>
              <a:latin typeface="Akkurat" pitchFamily="50" charset="0"/>
              <a:cs typeface="Poppins Light"/>
            </a:endParaRPr>
          </a:p>
        </p:txBody>
      </p:sp>
      <p:sp>
        <p:nvSpPr>
          <p:cNvPr id="30" name="CuadroTexto 29">
            <a:extLst>
              <a:ext uri="{FF2B5EF4-FFF2-40B4-BE49-F238E27FC236}">
                <a16:creationId xmlns:a16="http://schemas.microsoft.com/office/drawing/2014/main" id="{51D7F681-FC6D-4257-0915-4A15AD8CBC1D}"/>
              </a:ext>
            </a:extLst>
          </p:cNvPr>
          <p:cNvSpPr txBox="1"/>
          <p:nvPr/>
        </p:nvSpPr>
        <p:spPr>
          <a:xfrm>
            <a:off x="10378401" y="2244373"/>
            <a:ext cx="1794905" cy="400110"/>
          </a:xfrm>
          <a:prstGeom prst="rect">
            <a:avLst/>
          </a:prstGeom>
          <a:noFill/>
        </p:spPr>
        <p:txBody>
          <a:bodyPr wrap="square" rtlCol="0">
            <a:spAutoFit/>
          </a:bodyPr>
          <a:lstStyle/>
          <a:p>
            <a:pPr algn="ctr"/>
            <a:r>
              <a:rPr lang="es-ES" sz="2000" dirty="0">
                <a:solidFill>
                  <a:srgbClr val="003F76"/>
                </a:solidFill>
                <a:latin typeface="Akkurat" pitchFamily="50" charset="0"/>
                <a:cs typeface="Poppins Light"/>
              </a:rPr>
              <a:t>FEB</a:t>
            </a:r>
            <a:endParaRPr lang="es-MX" sz="2000" dirty="0">
              <a:solidFill>
                <a:srgbClr val="003F76"/>
              </a:solidFill>
              <a:latin typeface="Akkurat" pitchFamily="50" charset="0"/>
              <a:cs typeface="Poppins Light"/>
            </a:endParaRPr>
          </a:p>
        </p:txBody>
      </p:sp>
      <p:sp>
        <p:nvSpPr>
          <p:cNvPr id="31" name="CuadroTexto 30">
            <a:extLst>
              <a:ext uri="{FF2B5EF4-FFF2-40B4-BE49-F238E27FC236}">
                <a16:creationId xmlns:a16="http://schemas.microsoft.com/office/drawing/2014/main" id="{76AC80B4-DB01-D44D-BA06-1422A79A786F}"/>
              </a:ext>
            </a:extLst>
          </p:cNvPr>
          <p:cNvSpPr txBox="1"/>
          <p:nvPr/>
        </p:nvSpPr>
        <p:spPr>
          <a:xfrm>
            <a:off x="11248671" y="2244373"/>
            <a:ext cx="1794905" cy="400110"/>
          </a:xfrm>
          <a:prstGeom prst="rect">
            <a:avLst/>
          </a:prstGeom>
          <a:noFill/>
        </p:spPr>
        <p:txBody>
          <a:bodyPr wrap="square" rtlCol="0">
            <a:spAutoFit/>
          </a:bodyPr>
          <a:lstStyle/>
          <a:p>
            <a:pPr algn="ctr"/>
            <a:r>
              <a:rPr lang="es-ES" sz="2000" dirty="0">
                <a:solidFill>
                  <a:srgbClr val="003F76"/>
                </a:solidFill>
                <a:latin typeface="Akkurat" pitchFamily="50" charset="0"/>
                <a:cs typeface="Poppins Light"/>
              </a:rPr>
              <a:t>MAR</a:t>
            </a:r>
            <a:endParaRPr lang="es-MX" sz="2000" dirty="0">
              <a:solidFill>
                <a:srgbClr val="003F76"/>
              </a:solidFill>
              <a:latin typeface="Akkurat" pitchFamily="50" charset="0"/>
              <a:cs typeface="Poppins Light"/>
            </a:endParaRPr>
          </a:p>
        </p:txBody>
      </p:sp>
      <p:pic>
        <p:nvPicPr>
          <p:cNvPr id="40" name="Gráfico 39">
            <a:extLst>
              <a:ext uri="{FF2B5EF4-FFF2-40B4-BE49-F238E27FC236}">
                <a16:creationId xmlns:a16="http://schemas.microsoft.com/office/drawing/2014/main" id="{16E65E91-234C-EC72-D5B6-20DF4CAC3A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41" name="CuadroTexto 15">
            <a:extLst>
              <a:ext uri="{FF2B5EF4-FFF2-40B4-BE49-F238E27FC236}">
                <a16:creationId xmlns:a16="http://schemas.microsoft.com/office/drawing/2014/main" id="{31260E19-175E-8E9F-1E29-A35D6EC5178A}"/>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E1E0E0"/>
                </a:solidFill>
                <a:latin typeface="Neue Machina Medium"/>
              </a:rPr>
              <a:t>SIEMPRE CONECTADOS</a:t>
            </a:r>
          </a:p>
        </p:txBody>
      </p:sp>
      <p:pic>
        <p:nvPicPr>
          <p:cNvPr id="45" name="Imagen 44">
            <a:extLst>
              <a:ext uri="{FF2B5EF4-FFF2-40B4-BE49-F238E27FC236}">
                <a16:creationId xmlns:a16="http://schemas.microsoft.com/office/drawing/2014/main" id="{44573D75-8E87-2379-986F-86431EDC2D80}"/>
              </a:ext>
            </a:extLst>
          </p:cNvPr>
          <p:cNvPicPr>
            <a:picLocks noChangeAspect="1"/>
          </p:cNvPicPr>
          <p:nvPr/>
        </p:nvPicPr>
        <p:blipFill>
          <a:blip r:embed="rId4"/>
          <a:stretch>
            <a:fillRect/>
          </a:stretch>
        </p:blipFill>
        <p:spPr>
          <a:xfrm>
            <a:off x="11615646" y="3227415"/>
            <a:ext cx="8199354" cy="4170637"/>
          </a:xfrm>
          <a:prstGeom prst="rect">
            <a:avLst/>
          </a:prstGeom>
        </p:spPr>
      </p:pic>
    </p:spTree>
    <p:extLst>
      <p:ext uri="{BB962C8B-B14F-4D97-AF65-F5344CB8AC3E}">
        <p14:creationId xmlns:p14="http://schemas.microsoft.com/office/powerpoint/2010/main" val="3371663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5" name="CuadroTexto 4">
            <a:extLst>
              <a:ext uri="{FF2B5EF4-FFF2-40B4-BE49-F238E27FC236}">
                <a16:creationId xmlns:a16="http://schemas.microsoft.com/office/drawing/2014/main" id="{7BCFC3DC-C687-9B59-4D35-55FABB92D8B5}"/>
              </a:ext>
            </a:extLst>
          </p:cNvPr>
          <p:cNvSpPr txBox="1"/>
          <p:nvPr/>
        </p:nvSpPr>
        <p:spPr>
          <a:xfrm>
            <a:off x="504993" y="306262"/>
            <a:ext cx="4767168" cy="706925"/>
          </a:xfrm>
          <a:prstGeom prst="rect">
            <a:avLst/>
          </a:prstGeom>
          <a:noFill/>
        </p:spPr>
        <p:txBody>
          <a:bodyPr wrap="square" rtlCol="0">
            <a:spAutoFit/>
          </a:bodyPr>
          <a:lstStyle/>
          <a:p>
            <a:pPr algn="just">
              <a:lnSpc>
                <a:spcPct val="150000"/>
              </a:lnSpc>
              <a:buClr>
                <a:srgbClr val="FF7208"/>
              </a:buClr>
            </a:pPr>
            <a:r>
              <a:rPr lang="es-ES" sz="3000" dirty="0">
                <a:solidFill>
                  <a:srgbClr val="004174"/>
                </a:solidFill>
                <a:latin typeface="Akkurat" pitchFamily="50" charset="0"/>
              </a:rPr>
              <a:t>Módulos integrados</a:t>
            </a:r>
          </a:p>
        </p:txBody>
      </p:sp>
      <p:sp>
        <p:nvSpPr>
          <p:cNvPr id="7" name="Rectángulo 8">
            <a:extLst>
              <a:ext uri="{FF2B5EF4-FFF2-40B4-BE49-F238E27FC236}">
                <a16:creationId xmlns:a16="http://schemas.microsoft.com/office/drawing/2014/main" id="{A63AE566-3E11-272E-4EAE-6BBFDA2752B3}"/>
              </a:ext>
            </a:extLst>
          </p:cNvPr>
          <p:cNvSpPr/>
          <p:nvPr/>
        </p:nvSpPr>
        <p:spPr>
          <a:xfrm>
            <a:off x="4205918" y="379831"/>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descr="Diagrama&#10;&#10;Descripción generada automáticamente con confianza media">
            <a:extLst>
              <a:ext uri="{FF2B5EF4-FFF2-40B4-BE49-F238E27FC236}">
                <a16:creationId xmlns:a16="http://schemas.microsoft.com/office/drawing/2014/main" id="{68AB2E34-4896-458C-6080-715EA255B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399" y="839668"/>
            <a:ext cx="14549881" cy="9086587"/>
          </a:xfrm>
          <a:prstGeom prst="rect">
            <a:avLst/>
          </a:prstGeom>
        </p:spPr>
      </p:pic>
    </p:spTree>
    <p:extLst>
      <p:ext uri="{BB962C8B-B14F-4D97-AF65-F5344CB8AC3E}">
        <p14:creationId xmlns:p14="http://schemas.microsoft.com/office/powerpoint/2010/main" val="664081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9" name="Google Shape;2739;g266fd0593fc_1_42">
            <a:extLst>
              <a:ext uri="{FF2B5EF4-FFF2-40B4-BE49-F238E27FC236}">
                <a16:creationId xmlns:a16="http://schemas.microsoft.com/office/drawing/2014/main" id="{64775621-2208-7349-ECC5-B4F2F3EF9670}"/>
              </a:ext>
            </a:extLst>
          </p:cNvPr>
          <p:cNvSpPr txBox="1"/>
          <p:nvPr/>
        </p:nvSpPr>
        <p:spPr>
          <a:xfrm>
            <a:off x="6523445" y="1136565"/>
            <a:ext cx="4665237" cy="1292631"/>
          </a:xfrm>
          <a:prstGeom prst="rect">
            <a:avLst/>
          </a:prstGeom>
          <a:noFill/>
          <a:ln>
            <a:noFill/>
          </a:ln>
        </p:spPr>
        <p:txBody>
          <a:bodyPr spcFirstLastPara="1" wrap="square" lIns="91425" tIns="91425" rIns="91425" bIns="91425" anchor="t" anchorCtr="0">
            <a:spAutoFit/>
          </a:bodyPr>
          <a:lstStyle/>
          <a:p>
            <a:pPr marR="0" lvl="0">
              <a:lnSpc>
                <a:spcPct val="100000"/>
              </a:lnSpc>
              <a:spcBef>
                <a:spcPts val="0"/>
              </a:spcBef>
              <a:spcAft>
                <a:spcPts val="0"/>
              </a:spcAft>
              <a:buClr>
                <a:srgbClr val="000000"/>
              </a:buClr>
              <a:buSzPts val="2800"/>
            </a:pPr>
            <a:r>
              <a:rPr lang="en-US" dirty="0">
                <a:solidFill>
                  <a:srgbClr val="004174"/>
                </a:solidFill>
                <a:latin typeface="Akkurat" pitchFamily="50" charset="0"/>
                <a:sym typeface="Poppins"/>
              </a:rPr>
              <a:t>1. </a:t>
            </a:r>
            <a:r>
              <a:rPr lang="en-US" dirty="0" err="1">
                <a:solidFill>
                  <a:srgbClr val="004174"/>
                </a:solidFill>
                <a:latin typeface="Akkurat" pitchFamily="50" charset="0"/>
                <a:sym typeface="Poppins"/>
              </a:rPr>
              <a:t>Acceso</a:t>
            </a:r>
            <a:r>
              <a:rPr lang="en-US" dirty="0">
                <a:solidFill>
                  <a:srgbClr val="004174"/>
                </a:solidFill>
                <a:latin typeface="Akkurat" pitchFamily="50" charset="0"/>
                <a:sym typeface="Poppins"/>
              </a:rPr>
              <a:t> a modulo live tracking</a:t>
            </a:r>
            <a:endParaRPr dirty="0">
              <a:solidFill>
                <a:srgbClr val="004174"/>
              </a:solidFill>
              <a:latin typeface="Akkurat" pitchFamily="50" charset="0"/>
              <a:sym typeface="Poppins"/>
            </a:endParaRPr>
          </a:p>
          <a:p>
            <a:pPr marR="0" lvl="0">
              <a:lnSpc>
                <a:spcPct val="100000"/>
              </a:lnSpc>
              <a:spcBef>
                <a:spcPts val="0"/>
              </a:spcBef>
              <a:spcAft>
                <a:spcPts val="0"/>
              </a:spcAft>
              <a:buSzPts val="2800"/>
            </a:pPr>
            <a:r>
              <a:rPr lang="en-US" dirty="0">
                <a:solidFill>
                  <a:srgbClr val="004174"/>
                </a:solidFill>
                <a:latin typeface="Akkurat" pitchFamily="50" charset="0"/>
                <a:sym typeface="Poppins"/>
              </a:rPr>
              <a:t>2. </a:t>
            </a:r>
            <a:r>
              <a:rPr lang="en-US" dirty="0" err="1">
                <a:solidFill>
                  <a:srgbClr val="004174"/>
                </a:solidFill>
                <a:latin typeface="Akkurat" pitchFamily="50" charset="0"/>
                <a:sym typeface="Poppins"/>
              </a:rPr>
              <a:t>Seleccion</a:t>
            </a:r>
            <a:r>
              <a:rPr lang="en-US" dirty="0">
                <a:solidFill>
                  <a:srgbClr val="004174"/>
                </a:solidFill>
                <a:latin typeface="Akkurat" pitchFamily="50" charset="0"/>
                <a:sym typeface="Poppins"/>
              </a:rPr>
              <a:t> de </a:t>
            </a:r>
            <a:r>
              <a:rPr lang="en-US" dirty="0" err="1">
                <a:solidFill>
                  <a:srgbClr val="004174"/>
                </a:solidFill>
                <a:latin typeface="Akkurat" pitchFamily="50" charset="0"/>
                <a:sym typeface="Poppins"/>
              </a:rPr>
              <a:t>organización</a:t>
            </a:r>
            <a:endParaRPr dirty="0">
              <a:solidFill>
                <a:srgbClr val="004174"/>
              </a:solidFill>
              <a:latin typeface="Akkurat" pitchFamily="50" charset="0"/>
              <a:sym typeface="Poppins"/>
            </a:endParaRPr>
          </a:p>
          <a:p>
            <a:pPr marR="0" lvl="0">
              <a:lnSpc>
                <a:spcPct val="100000"/>
              </a:lnSpc>
              <a:spcBef>
                <a:spcPts val="0"/>
              </a:spcBef>
              <a:spcAft>
                <a:spcPts val="0"/>
              </a:spcAft>
              <a:buSzPts val="2800"/>
            </a:pPr>
            <a:r>
              <a:rPr lang="en-US" dirty="0">
                <a:solidFill>
                  <a:srgbClr val="004174"/>
                </a:solidFill>
                <a:latin typeface="Akkurat" pitchFamily="50" charset="0"/>
                <a:sym typeface="Poppins"/>
              </a:rPr>
              <a:t>3.Activar/</a:t>
            </a:r>
            <a:r>
              <a:rPr lang="en-US" dirty="0" err="1">
                <a:solidFill>
                  <a:srgbClr val="004174"/>
                </a:solidFill>
                <a:latin typeface="Akkurat" pitchFamily="50" charset="0"/>
                <a:sym typeface="Poppins"/>
              </a:rPr>
              <a:t>desactivar</a:t>
            </a:r>
            <a:r>
              <a:rPr lang="en-US" dirty="0">
                <a:solidFill>
                  <a:srgbClr val="004174"/>
                </a:solidFill>
                <a:latin typeface="Akkurat" pitchFamily="50" charset="0"/>
                <a:sym typeface="Poppins"/>
              </a:rPr>
              <a:t> </a:t>
            </a:r>
            <a:r>
              <a:rPr lang="en-US" dirty="0" err="1">
                <a:solidFill>
                  <a:srgbClr val="004174"/>
                </a:solidFill>
                <a:latin typeface="Akkurat" pitchFamily="50" charset="0"/>
                <a:sym typeface="Poppins"/>
              </a:rPr>
              <a:t>visualización</a:t>
            </a:r>
            <a:r>
              <a:rPr lang="en-US" dirty="0">
                <a:solidFill>
                  <a:srgbClr val="004174"/>
                </a:solidFill>
                <a:latin typeface="Akkurat" pitchFamily="50" charset="0"/>
                <a:sym typeface="Poppins"/>
              </a:rPr>
              <a:t> de </a:t>
            </a:r>
            <a:r>
              <a:rPr lang="en-US" dirty="0" err="1">
                <a:solidFill>
                  <a:srgbClr val="004174"/>
                </a:solidFill>
                <a:latin typeface="Akkurat" pitchFamily="50" charset="0"/>
                <a:sym typeface="Poppins"/>
              </a:rPr>
              <a:t>geocerca</a:t>
            </a:r>
            <a:endParaRPr lang="en-US" dirty="0">
              <a:solidFill>
                <a:srgbClr val="004174"/>
              </a:solidFill>
              <a:latin typeface="Akkurat" pitchFamily="50" charset="0"/>
              <a:sym typeface="Poppins"/>
            </a:endParaRPr>
          </a:p>
        </p:txBody>
      </p:sp>
      <p:pic>
        <p:nvPicPr>
          <p:cNvPr id="16" name="Google Shape;2741;g266fd0593fc_1_42">
            <a:extLst>
              <a:ext uri="{FF2B5EF4-FFF2-40B4-BE49-F238E27FC236}">
                <a16:creationId xmlns:a16="http://schemas.microsoft.com/office/drawing/2014/main" id="{9FD808A0-3DD4-768D-7713-79162C0FC4FF}"/>
              </a:ext>
            </a:extLst>
          </p:cNvPr>
          <p:cNvPicPr preferRelativeResize="0"/>
          <p:nvPr/>
        </p:nvPicPr>
        <p:blipFill>
          <a:blip r:embed="rId4">
            <a:alphaModFix/>
          </a:blip>
          <a:stretch>
            <a:fillRect/>
          </a:stretch>
        </p:blipFill>
        <p:spPr>
          <a:xfrm>
            <a:off x="3033939" y="2500177"/>
            <a:ext cx="12713702" cy="6650258"/>
          </a:xfrm>
          <a:prstGeom prst="rect">
            <a:avLst/>
          </a:prstGeom>
          <a:noFill/>
          <a:ln>
            <a:noFill/>
          </a:ln>
        </p:spPr>
      </p:pic>
      <p:sp>
        <p:nvSpPr>
          <p:cNvPr id="18" name="Google Shape;2739;g266fd0593fc_1_42">
            <a:extLst>
              <a:ext uri="{FF2B5EF4-FFF2-40B4-BE49-F238E27FC236}">
                <a16:creationId xmlns:a16="http://schemas.microsoft.com/office/drawing/2014/main" id="{4A8BAC2F-E6C4-D906-88DB-A97F1B451B8D}"/>
              </a:ext>
            </a:extLst>
          </p:cNvPr>
          <p:cNvSpPr txBox="1"/>
          <p:nvPr/>
        </p:nvSpPr>
        <p:spPr>
          <a:xfrm>
            <a:off x="10749051" y="1136565"/>
            <a:ext cx="7446536" cy="1569630"/>
          </a:xfrm>
          <a:prstGeom prst="rect">
            <a:avLst/>
          </a:prstGeom>
          <a:noFill/>
          <a:ln>
            <a:noFill/>
          </a:ln>
        </p:spPr>
        <p:txBody>
          <a:bodyPr spcFirstLastPara="1" wrap="square" lIns="91425" tIns="91425" rIns="91425" bIns="91425" anchor="t" anchorCtr="0">
            <a:spAutoFit/>
          </a:bodyPr>
          <a:lstStyle/>
          <a:p>
            <a:pPr marL="50800">
              <a:spcBef>
                <a:spcPts val="0"/>
              </a:spcBef>
              <a:spcAft>
                <a:spcPts val="0"/>
              </a:spcAft>
              <a:buSzPts val="2800"/>
            </a:pPr>
            <a:r>
              <a:rPr lang="en-US" dirty="0">
                <a:solidFill>
                  <a:srgbClr val="004174"/>
                </a:solidFill>
                <a:latin typeface="Akkurat" pitchFamily="50" charset="0"/>
                <a:sym typeface="Poppins"/>
              </a:rPr>
              <a:t>4. </a:t>
            </a:r>
            <a:r>
              <a:rPr lang="en-US" dirty="0" err="1">
                <a:solidFill>
                  <a:srgbClr val="004174"/>
                </a:solidFill>
                <a:latin typeface="Akkurat" pitchFamily="50" charset="0"/>
                <a:sym typeface="Poppins"/>
              </a:rPr>
              <a:t>Descargar</a:t>
            </a:r>
            <a:r>
              <a:rPr lang="en-US" dirty="0">
                <a:solidFill>
                  <a:srgbClr val="004174"/>
                </a:solidFill>
                <a:latin typeface="Akkurat" pitchFamily="50" charset="0"/>
                <a:sym typeface="Poppins"/>
              </a:rPr>
              <a:t> </a:t>
            </a:r>
            <a:r>
              <a:rPr lang="en-US" dirty="0" err="1">
                <a:solidFill>
                  <a:srgbClr val="004174"/>
                </a:solidFill>
                <a:latin typeface="Akkurat" pitchFamily="50" charset="0"/>
                <a:sym typeface="Poppins"/>
              </a:rPr>
              <a:t>listado</a:t>
            </a:r>
            <a:r>
              <a:rPr lang="en-US" dirty="0">
                <a:solidFill>
                  <a:srgbClr val="004174"/>
                </a:solidFill>
                <a:latin typeface="Akkurat" pitchFamily="50" charset="0"/>
                <a:sym typeface="Poppins"/>
              </a:rPr>
              <a:t> de </a:t>
            </a:r>
            <a:r>
              <a:rPr lang="en-US" dirty="0" err="1">
                <a:solidFill>
                  <a:srgbClr val="004174"/>
                </a:solidFill>
                <a:latin typeface="Akkurat" pitchFamily="50" charset="0"/>
                <a:sym typeface="Poppins"/>
              </a:rPr>
              <a:t>activos</a:t>
            </a:r>
            <a:endParaRPr lang="en-US" dirty="0">
              <a:solidFill>
                <a:srgbClr val="004174"/>
              </a:solidFill>
              <a:latin typeface="Akkurat" pitchFamily="50" charset="0"/>
              <a:sym typeface="Poppins"/>
            </a:endParaRPr>
          </a:p>
          <a:p>
            <a:pPr marL="50800">
              <a:spcBef>
                <a:spcPts val="0"/>
              </a:spcBef>
              <a:spcAft>
                <a:spcPts val="0"/>
              </a:spcAft>
              <a:buSzPts val="2800"/>
            </a:pPr>
            <a:r>
              <a:rPr lang="en-US" dirty="0">
                <a:solidFill>
                  <a:srgbClr val="004174"/>
                </a:solidFill>
                <a:latin typeface="Akkurat" pitchFamily="50" charset="0"/>
                <a:sym typeface="Poppins"/>
              </a:rPr>
              <a:t>5. </a:t>
            </a:r>
            <a:r>
              <a:rPr lang="en-US" dirty="0" err="1">
                <a:solidFill>
                  <a:srgbClr val="004174"/>
                </a:solidFill>
                <a:latin typeface="Akkurat" pitchFamily="50" charset="0"/>
                <a:sym typeface="Poppins"/>
              </a:rPr>
              <a:t>Refrescar</a:t>
            </a:r>
            <a:endParaRPr lang="en-US" dirty="0">
              <a:solidFill>
                <a:srgbClr val="004174"/>
              </a:solidFill>
              <a:latin typeface="Akkurat" pitchFamily="50" charset="0"/>
              <a:sym typeface="Poppins"/>
            </a:endParaRPr>
          </a:p>
          <a:p>
            <a:pPr marL="50800">
              <a:spcBef>
                <a:spcPts val="0"/>
              </a:spcBef>
              <a:spcAft>
                <a:spcPts val="0"/>
              </a:spcAft>
              <a:buSzPts val="2800"/>
            </a:pPr>
            <a:r>
              <a:rPr lang="en-US" sz="1800" dirty="0">
                <a:solidFill>
                  <a:srgbClr val="004174"/>
                </a:solidFill>
                <a:latin typeface="Akkurat" pitchFamily="50" charset="0"/>
                <a:sym typeface="Poppins"/>
              </a:rPr>
              <a:t>6. </a:t>
            </a:r>
            <a:r>
              <a:rPr lang="en-US" sz="1800" dirty="0" err="1">
                <a:solidFill>
                  <a:srgbClr val="004174"/>
                </a:solidFill>
                <a:latin typeface="Akkurat" pitchFamily="50" charset="0"/>
                <a:sym typeface="Poppins"/>
              </a:rPr>
              <a:t>Seleccionar</a:t>
            </a:r>
            <a:r>
              <a:rPr lang="en-US" sz="1800" dirty="0">
                <a:solidFill>
                  <a:srgbClr val="004174"/>
                </a:solidFill>
                <a:latin typeface="Akkurat" pitchFamily="50" charset="0"/>
                <a:sym typeface="Poppins"/>
              </a:rPr>
              <a:t> modo de </a:t>
            </a:r>
            <a:r>
              <a:rPr lang="en-US" sz="1800" dirty="0" err="1">
                <a:solidFill>
                  <a:srgbClr val="004174"/>
                </a:solidFill>
                <a:latin typeface="Akkurat" pitchFamily="50" charset="0"/>
                <a:sym typeface="Poppins"/>
              </a:rPr>
              <a:t>visualización</a:t>
            </a:r>
            <a:r>
              <a:rPr lang="en-US" sz="1800" dirty="0">
                <a:solidFill>
                  <a:srgbClr val="004174"/>
                </a:solidFill>
                <a:latin typeface="Akkurat" pitchFamily="50" charset="0"/>
                <a:sym typeface="Poppins"/>
              </a:rPr>
              <a:t> (</a:t>
            </a:r>
            <a:r>
              <a:rPr lang="en-US" sz="1800" dirty="0" err="1">
                <a:solidFill>
                  <a:srgbClr val="004174"/>
                </a:solidFill>
                <a:latin typeface="Akkurat" pitchFamily="50" charset="0"/>
                <a:sym typeface="Poppins"/>
              </a:rPr>
              <a:t>mapa</a:t>
            </a:r>
            <a:r>
              <a:rPr lang="en-US" sz="1800" dirty="0">
                <a:solidFill>
                  <a:srgbClr val="004174"/>
                </a:solidFill>
                <a:latin typeface="Akkurat" pitchFamily="50" charset="0"/>
                <a:sym typeface="Poppins"/>
              </a:rPr>
              <a:t>)</a:t>
            </a:r>
          </a:p>
          <a:p>
            <a:pPr marL="50800">
              <a:spcBef>
                <a:spcPts val="0"/>
              </a:spcBef>
              <a:spcAft>
                <a:spcPts val="0"/>
              </a:spcAft>
              <a:buSzPts val="2800"/>
            </a:pPr>
            <a:r>
              <a:rPr lang="en-US" sz="1800" dirty="0">
                <a:solidFill>
                  <a:srgbClr val="004174"/>
                </a:solidFill>
                <a:latin typeface="Akkurat" pitchFamily="50" charset="0"/>
                <a:sym typeface="Poppins"/>
              </a:rPr>
              <a:t>7. </a:t>
            </a:r>
            <a:r>
              <a:rPr lang="en-US" sz="1800" dirty="0" err="1">
                <a:solidFill>
                  <a:srgbClr val="004174"/>
                </a:solidFill>
                <a:latin typeface="Akkurat" pitchFamily="50" charset="0"/>
                <a:sym typeface="Poppins"/>
              </a:rPr>
              <a:t>Visualizar</a:t>
            </a:r>
            <a:r>
              <a:rPr lang="en-US" sz="1800" dirty="0">
                <a:solidFill>
                  <a:srgbClr val="004174"/>
                </a:solidFill>
                <a:latin typeface="Akkurat" pitchFamily="50" charset="0"/>
                <a:sym typeface="Poppins"/>
              </a:rPr>
              <a:t> </a:t>
            </a:r>
            <a:r>
              <a:rPr lang="en-US" sz="1800" dirty="0" err="1">
                <a:solidFill>
                  <a:srgbClr val="004174"/>
                </a:solidFill>
                <a:latin typeface="Akkurat" pitchFamily="50" charset="0"/>
                <a:sym typeface="Poppins"/>
              </a:rPr>
              <a:t>ruta</a:t>
            </a:r>
            <a:r>
              <a:rPr lang="en-US" sz="1800" dirty="0">
                <a:solidFill>
                  <a:srgbClr val="004174"/>
                </a:solidFill>
                <a:latin typeface="Akkurat" pitchFamily="50" charset="0"/>
                <a:sym typeface="Poppins"/>
              </a:rPr>
              <a:t> </a:t>
            </a:r>
            <a:r>
              <a:rPr lang="en-US" sz="1800" dirty="0" err="1">
                <a:solidFill>
                  <a:srgbClr val="004174"/>
                </a:solidFill>
                <a:latin typeface="Akkurat" pitchFamily="50" charset="0"/>
                <a:sym typeface="Poppins"/>
              </a:rPr>
              <a:t>recorrida</a:t>
            </a:r>
            <a:r>
              <a:rPr lang="en-US" sz="1800" dirty="0">
                <a:solidFill>
                  <a:srgbClr val="004174"/>
                </a:solidFill>
                <a:latin typeface="Akkurat" pitchFamily="50" charset="0"/>
                <a:sym typeface="Poppins"/>
              </a:rPr>
              <a:t> </a:t>
            </a:r>
            <a:r>
              <a:rPr lang="en-US" sz="1800" dirty="0" err="1">
                <a:solidFill>
                  <a:srgbClr val="004174"/>
                </a:solidFill>
                <a:latin typeface="Akkurat" pitchFamily="50" charset="0"/>
                <a:sym typeface="Poppins"/>
              </a:rPr>
              <a:t>por</a:t>
            </a:r>
            <a:r>
              <a:rPr lang="en-US" sz="1800" dirty="0">
                <a:solidFill>
                  <a:srgbClr val="004174"/>
                </a:solidFill>
                <a:latin typeface="Akkurat" pitchFamily="50" charset="0"/>
                <a:sym typeface="Poppins"/>
              </a:rPr>
              <a:t> </a:t>
            </a:r>
            <a:r>
              <a:rPr lang="en-US" sz="1800" dirty="0" err="1">
                <a:solidFill>
                  <a:srgbClr val="004174"/>
                </a:solidFill>
                <a:latin typeface="Akkurat" pitchFamily="50" charset="0"/>
                <a:sym typeface="Poppins"/>
              </a:rPr>
              <a:t>activo</a:t>
            </a:r>
            <a:endParaRPr lang="en-US" sz="1800" dirty="0">
              <a:solidFill>
                <a:srgbClr val="004174"/>
              </a:solidFill>
              <a:latin typeface="Akkurat" pitchFamily="50" charset="0"/>
              <a:sym typeface="Poppins"/>
            </a:endParaRPr>
          </a:p>
          <a:p>
            <a:pPr marL="50800" marR="0" lvl="0" algn="l" rtl="0">
              <a:lnSpc>
                <a:spcPct val="100000"/>
              </a:lnSpc>
              <a:spcBef>
                <a:spcPts val="0"/>
              </a:spcBef>
              <a:spcAft>
                <a:spcPts val="0"/>
              </a:spcAft>
              <a:buSzPts val="2800"/>
            </a:pPr>
            <a:endParaRPr dirty="0">
              <a:solidFill>
                <a:srgbClr val="004174"/>
              </a:solidFill>
              <a:latin typeface="Akkurat" pitchFamily="50" charset="0"/>
              <a:sym typeface="Poppins"/>
            </a:endParaRPr>
          </a:p>
        </p:txBody>
      </p:sp>
      <p:sp>
        <p:nvSpPr>
          <p:cNvPr id="20" name="CuadroTexto 19">
            <a:extLst>
              <a:ext uri="{FF2B5EF4-FFF2-40B4-BE49-F238E27FC236}">
                <a16:creationId xmlns:a16="http://schemas.microsoft.com/office/drawing/2014/main" id="{C0FCBE5D-B3B1-E1B5-6007-7A51AA90981D}"/>
              </a:ext>
            </a:extLst>
          </p:cNvPr>
          <p:cNvSpPr txBox="1"/>
          <p:nvPr/>
        </p:nvSpPr>
        <p:spPr>
          <a:xfrm>
            <a:off x="504992" y="306262"/>
            <a:ext cx="6264775" cy="706925"/>
          </a:xfrm>
          <a:prstGeom prst="rect">
            <a:avLst/>
          </a:prstGeom>
          <a:noFill/>
        </p:spPr>
        <p:txBody>
          <a:bodyPr wrap="square" rtlCol="0">
            <a:spAutoFit/>
          </a:bodyPr>
          <a:lstStyle/>
          <a:p>
            <a:pPr algn="just">
              <a:lnSpc>
                <a:spcPct val="150000"/>
              </a:lnSpc>
              <a:buClr>
                <a:srgbClr val="FF7208"/>
              </a:buClr>
            </a:pPr>
            <a:r>
              <a:rPr lang="en-US" sz="3000" dirty="0">
                <a:solidFill>
                  <a:srgbClr val="004174"/>
                </a:solidFill>
                <a:latin typeface="Akkurat" pitchFamily="50" charset="0"/>
              </a:rPr>
              <a:t>Easy  track / TPL</a:t>
            </a:r>
          </a:p>
        </p:txBody>
      </p:sp>
      <p:sp>
        <p:nvSpPr>
          <p:cNvPr id="21" name="Rectángulo 8">
            <a:extLst>
              <a:ext uri="{FF2B5EF4-FFF2-40B4-BE49-F238E27FC236}">
                <a16:creationId xmlns:a16="http://schemas.microsoft.com/office/drawing/2014/main" id="{87532B3D-D64B-5195-DA37-E140A48EE986}"/>
              </a:ext>
            </a:extLst>
          </p:cNvPr>
          <p:cNvSpPr/>
          <p:nvPr/>
        </p:nvSpPr>
        <p:spPr>
          <a:xfrm>
            <a:off x="3761815" y="384559"/>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CuadroTexto 21">
            <a:extLst>
              <a:ext uri="{FF2B5EF4-FFF2-40B4-BE49-F238E27FC236}">
                <a16:creationId xmlns:a16="http://schemas.microsoft.com/office/drawing/2014/main" id="{5DC2494A-3BBD-0D3C-6781-3624EBC7A190}"/>
              </a:ext>
            </a:extLst>
          </p:cNvPr>
          <p:cNvSpPr txBox="1"/>
          <p:nvPr/>
        </p:nvSpPr>
        <p:spPr>
          <a:xfrm>
            <a:off x="3956708" y="462104"/>
            <a:ext cx="6264775" cy="584775"/>
          </a:xfrm>
          <a:prstGeom prst="rect">
            <a:avLst/>
          </a:prstGeom>
          <a:noFill/>
        </p:spPr>
        <p:txBody>
          <a:bodyPr wrap="square" rtlCol="0">
            <a:spAutoFit/>
          </a:bodyPr>
          <a:lstStyle/>
          <a:p>
            <a:pPr marL="0" indent="0">
              <a:spcBef>
                <a:spcPts val="0"/>
              </a:spcBef>
              <a:spcAft>
                <a:spcPts val="0"/>
              </a:spcAft>
              <a:buSzPts val="2800"/>
              <a:buNone/>
            </a:pPr>
            <a:r>
              <a:rPr lang="en-US" sz="3200" dirty="0" err="1">
                <a:solidFill>
                  <a:srgbClr val="004174"/>
                </a:solidFill>
                <a:latin typeface="Akkurat" pitchFamily="50" charset="0"/>
                <a:sym typeface="Poppins"/>
              </a:rPr>
              <a:t>Livetracking</a:t>
            </a:r>
            <a:endParaRPr lang="en-US" sz="3200" dirty="0">
              <a:solidFill>
                <a:srgbClr val="004174"/>
              </a:solidFill>
              <a:latin typeface="Akkurat" pitchFamily="50" charset="0"/>
              <a:sym typeface="Poppins"/>
            </a:endParaRPr>
          </a:p>
        </p:txBody>
      </p:sp>
    </p:spTree>
    <p:extLst>
      <p:ext uri="{BB962C8B-B14F-4D97-AF65-F5344CB8AC3E}">
        <p14:creationId xmlns:p14="http://schemas.microsoft.com/office/powerpoint/2010/main" val="27553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20" name="CuadroTexto 19">
            <a:extLst>
              <a:ext uri="{FF2B5EF4-FFF2-40B4-BE49-F238E27FC236}">
                <a16:creationId xmlns:a16="http://schemas.microsoft.com/office/drawing/2014/main" id="{C0FCBE5D-B3B1-E1B5-6007-7A51AA90981D}"/>
              </a:ext>
            </a:extLst>
          </p:cNvPr>
          <p:cNvSpPr txBox="1"/>
          <p:nvPr/>
        </p:nvSpPr>
        <p:spPr>
          <a:xfrm>
            <a:off x="504992" y="306262"/>
            <a:ext cx="6264775" cy="706925"/>
          </a:xfrm>
          <a:prstGeom prst="rect">
            <a:avLst/>
          </a:prstGeom>
          <a:noFill/>
        </p:spPr>
        <p:txBody>
          <a:bodyPr wrap="square" rtlCol="0">
            <a:spAutoFit/>
          </a:bodyPr>
          <a:lstStyle/>
          <a:p>
            <a:pPr algn="just">
              <a:lnSpc>
                <a:spcPct val="150000"/>
              </a:lnSpc>
              <a:buClr>
                <a:srgbClr val="FF7208"/>
              </a:buClr>
            </a:pPr>
            <a:r>
              <a:rPr lang="en-US" sz="3000">
                <a:solidFill>
                  <a:srgbClr val="004174"/>
                </a:solidFill>
                <a:latin typeface="Akkurat" pitchFamily="50" charset="0"/>
              </a:rPr>
              <a:t>Manage Location</a:t>
            </a:r>
            <a:endParaRPr lang="en-US" sz="3000" dirty="0">
              <a:solidFill>
                <a:srgbClr val="004174"/>
              </a:solidFill>
              <a:latin typeface="Akkurat" pitchFamily="50" charset="0"/>
            </a:endParaRPr>
          </a:p>
        </p:txBody>
      </p:sp>
      <p:sp>
        <p:nvSpPr>
          <p:cNvPr id="21" name="Rectángulo 8">
            <a:extLst>
              <a:ext uri="{FF2B5EF4-FFF2-40B4-BE49-F238E27FC236}">
                <a16:creationId xmlns:a16="http://schemas.microsoft.com/office/drawing/2014/main" id="{87532B3D-D64B-5195-DA37-E140A48EE986}"/>
              </a:ext>
            </a:extLst>
          </p:cNvPr>
          <p:cNvSpPr/>
          <p:nvPr/>
        </p:nvSpPr>
        <p:spPr>
          <a:xfrm>
            <a:off x="3815179" y="356595"/>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Google Shape;2693;g2b47f78dd36_0_90" descr="Mesa de trabajo 15.png">
            <a:extLst>
              <a:ext uri="{FF2B5EF4-FFF2-40B4-BE49-F238E27FC236}">
                <a16:creationId xmlns:a16="http://schemas.microsoft.com/office/drawing/2014/main" id="{CFFD1597-3F15-0640-1D03-0D13F3D4F17F}"/>
              </a:ext>
            </a:extLst>
          </p:cNvPr>
          <p:cNvPicPr preferRelativeResize="0"/>
          <p:nvPr/>
        </p:nvPicPr>
        <p:blipFill rotWithShape="1">
          <a:blip r:embed="rId4">
            <a:alphaModFix/>
          </a:blip>
          <a:srcRect/>
          <a:stretch/>
        </p:blipFill>
        <p:spPr>
          <a:xfrm>
            <a:off x="19859980" y="12436066"/>
            <a:ext cx="4541611" cy="1293024"/>
          </a:xfrm>
          <a:prstGeom prst="rect">
            <a:avLst/>
          </a:prstGeom>
          <a:noFill/>
          <a:ln>
            <a:noFill/>
          </a:ln>
        </p:spPr>
      </p:pic>
      <p:sp>
        <p:nvSpPr>
          <p:cNvPr id="7" name="Google Shape;2694;g2b47f78dd36_0_90">
            <a:extLst>
              <a:ext uri="{FF2B5EF4-FFF2-40B4-BE49-F238E27FC236}">
                <a16:creationId xmlns:a16="http://schemas.microsoft.com/office/drawing/2014/main" id="{79D577F0-6732-B9B8-EAB0-8950106B2FEE}"/>
              </a:ext>
            </a:extLst>
          </p:cNvPr>
          <p:cNvSpPr txBox="1"/>
          <p:nvPr/>
        </p:nvSpPr>
        <p:spPr>
          <a:xfrm>
            <a:off x="4210038" y="1849254"/>
            <a:ext cx="10105103" cy="1107965"/>
          </a:xfrm>
          <a:prstGeom prst="rect">
            <a:avLst/>
          </a:prstGeom>
          <a:noFill/>
          <a:ln>
            <a:noFill/>
          </a:ln>
        </p:spPr>
        <p:txBody>
          <a:bodyPr spcFirstLastPara="1" wrap="square" lIns="91425" tIns="91425" rIns="91425" bIns="91425" anchor="t" anchorCtr="0">
            <a:spAutoFit/>
          </a:bodyPr>
          <a:lstStyle/>
          <a:p>
            <a:pPr>
              <a:spcBef>
                <a:spcPts val="0"/>
              </a:spcBef>
              <a:spcAft>
                <a:spcPts val="0"/>
              </a:spcAft>
              <a:buSzPts val="2800"/>
            </a:pPr>
            <a:r>
              <a:rPr lang="en-US" sz="2000" dirty="0">
                <a:solidFill>
                  <a:srgbClr val="004174"/>
                </a:solidFill>
                <a:latin typeface="Akkurat" pitchFamily="50" charset="0"/>
                <a:sym typeface="Poppins"/>
              </a:rPr>
              <a:t>1. Se </a:t>
            </a:r>
            <a:r>
              <a:rPr lang="en-US" sz="2000" dirty="0" err="1">
                <a:solidFill>
                  <a:srgbClr val="004174"/>
                </a:solidFill>
                <a:latin typeface="Akkurat" pitchFamily="50" charset="0"/>
                <a:sym typeface="Poppins"/>
              </a:rPr>
              <a:t>ingresa</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el</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inicio</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origen</a:t>
            </a:r>
            <a:r>
              <a:rPr lang="en-US" sz="2000" dirty="0">
                <a:solidFill>
                  <a:srgbClr val="004174"/>
                </a:solidFill>
                <a:latin typeface="Akkurat" pitchFamily="50" charset="0"/>
                <a:sym typeface="Poppins"/>
              </a:rPr>
              <a:t>) y fin (</a:t>
            </a:r>
            <a:r>
              <a:rPr lang="en-US" sz="2000" dirty="0" err="1">
                <a:solidFill>
                  <a:srgbClr val="004174"/>
                </a:solidFill>
                <a:latin typeface="Akkurat" pitchFamily="50" charset="0"/>
                <a:sym typeface="Poppins"/>
              </a:rPr>
              <a:t>destino</a:t>
            </a:r>
            <a:r>
              <a:rPr lang="en-US" sz="2000" dirty="0">
                <a:solidFill>
                  <a:srgbClr val="004174"/>
                </a:solidFill>
                <a:latin typeface="Akkurat" pitchFamily="50" charset="0"/>
                <a:sym typeface="Poppins"/>
              </a:rPr>
              <a:t>) de la </a:t>
            </a:r>
            <a:r>
              <a:rPr lang="en-US" sz="2000" dirty="0" err="1">
                <a:solidFill>
                  <a:srgbClr val="004174"/>
                </a:solidFill>
                <a:latin typeface="Akkurat" pitchFamily="50" charset="0"/>
                <a:sym typeface="Poppins"/>
              </a:rPr>
              <a:t>polilínea</a:t>
            </a:r>
            <a:r>
              <a:rPr lang="en-US" sz="2000" dirty="0">
                <a:solidFill>
                  <a:srgbClr val="004174"/>
                </a:solidFill>
                <a:latin typeface="Akkurat" pitchFamily="50" charset="0"/>
                <a:sym typeface="Poppins"/>
              </a:rPr>
              <a:t> y se da click </a:t>
            </a:r>
            <a:r>
              <a:rPr lang="en-US" sz="2000" dirty="0" err="1">
                <a:solidFill>
                  <a:srgbClr val="004174"/>
                </a:solidFill>
                <a:latin typeface="Akkurat" pitchFamily="50" charset="0"/>
                <a:sym typeface="Poppins"/>
              </a:rPr>
              <a:t>en</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Previsualizar</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ruta</a:t>
            </a:r>
            <a:r>
              <a:rPr lang="en-US" sz="2000" dirty="0">
                <a:solidFill>
                  <a:srgbClr val="004174"/>
                </a:solidFill>
                <a:latin typeface="Akkurat" pitchFamily="50" charset="0"/>
                <a:sym typeface="Poppins"/>
              </a:rPr>
              <a:t>”</a:t>
            </a:r>
            <a:endParaRPr sz="2000" dirty="0">
              <a:solidFill>
                <a:srgbClr val="004174"/>
              </a:solidFill>
              <a:latin typeface="Akkurat" pitchFamily="50" charset="0"/>
              <a:sym typeface="Poppins"/>
            </a:endParaRPr>
          </a:p>
          <a:p>
            <a:pPr>
              <a:spcBef>
                <a:spcPts val="0"/>
              </a:spcBef>
              <a:spcAft>
                <a:spcPts val="0"/>
              </a:spcAft>
              <a:buSzPts val="2800"/>
            </a:pPr>
            <a:r>
              <a:rPr lang="en-US" sz="2000" dirty="0">
                <a:solidFill>
                  <a:srgbClr val="004174"/>
                </a:solidFill>
                <a:latin typeface="Akkurat" pitchFamily="50" charset="0"/>
                <a:sym typeface="Poppins"/>
              </a:rPr>
              <a:t>2. </a:t>
            </a:r>
            <a:r>
              <a:rPr lang="en-US" sz="2000" dirty="0" err="1">
                <a:solidFill>
                  <a:srgbClr val="004174"/>
                </a:solidFill>
                <a:latin typeface="Akkurat" pitchFamily="50" charset="0"/>
                <a:sym typeface="Poppins"/>
              </a:rPr>
              <a:t>Confirmar</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polilínea</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seleccionada</a:t>
            </a:r>
            <a:endParaRPr sz="2000" dirty="0">
              <a:solidFill>
                <a:srgbClr val="004174"/>
              </a:solidFill>
              <a:latin typeface="Akkurat" pitchFamily="50" charset="0"/>
              <a:sym typeface="Poppins"/>
            </a:endParaRPr>
          </a:p>
        </p:txBody>
      </p:sp>
      <p:pic>
        <p:nvPicPr>
          <p:cNvPr id="10" name="Google Shape;2695;g2b47f78dd36_0_90">
            <a:extLst>
              <a:ext uri="{FF2B5EF4-FFF2-40B4-BE49-F238E27FC236}">
                <a16:creationId xmlns:a16="http://schemas.microsoft.com/office/drawing/2014/main" id="{41A32033-BEF5-7E3D-FF54-98B4B1962BC6}"/>
              </a:ext>
            </a:extLst>
          </p:cNvPr>
          <p:cNvPicPr preferRelativeResize="0"/>
          <p:nvPr/>
        </p:nvPicPr>
        <p:blipFill rotWithShape="1">
          <a:blip r:embed="rId5">
            <a:alphaModFix/>
          </a:blip>
          <a:srcRect l="15603" t="23401" r="35906" b="21908"/>
          <a:stretch/>
        </p:blipFill>
        <p:spPr>
          <a:xfrm>
            <a:off x="721895" y="3132269"/>
            <a:ext cx="8303516" cy="4839065"/>
          </a:xfrm>
          <a:prstGeom prst="rect">
            <a:avLst/>
          </a:prstGeom>
          <a:noFill/>
          <a:ln>
            <a:noFill/>
          </a:ln>
        </p:spPr>
      </p:pic>
      <p:pic>
        <p:nvPicPr>
          <p:cNvPr id="11" name="Google Shape;2696;g2b47f78dd36_0_90">
            <a:extLst>
              <a:ext uri="{FF2B5EF4-FFF2-40B4-BE49-F238E27FC236}">
                <a16:creationId xmlns:a16="http://schemas.microsoft.com/office/drawing/2014/main" id="{0766D8B2-E038-FD62-FD64-1C6464B3AB04}"/>
              </a:ext>
            </a:extLst>
          </p:cNvPr>
          <p:cNvPicPr preferRelativeResize="0"/>
          <p:nvPr/>
        </p:nvPicPr>
        <p:blipFill rotWithShape="1">
          <a:blip r:embed="rId6">
            <a:alphaModFix/>
          </a:blip>
          <a:srcRect l="30492" t="12732"/>
          <a:stretch/>
        </p:blipFill>
        <p:spPr>
          <a:xfrm>
            <a:off x="9262590" y="2822757"/>
            <a:ext cx="8303516" cy="5458090"/>
          </a:xfrm>
          <a:prstGeom prst="rect">
            <a:avLst/>
          </a:prstGeom>
          <a:noFill/>
          <a:ln>
            <a:noFill/>
          </a:ln>
        </p:spPr>
      </p:pic>
      <p:sp>
        <p:nvSpPr>
          <p:cNvPr id="12" name="CuadroTexto 11">
            <a:extLst>
              <a:ext uri="{FF2B5EF4-FFF2-40B4-BE49-F238E27FC236}">
                <a16:creationId xmlns:a16="http://schemas.microsoft.com/office/drawing/2014/main" id="{38AFEC00-B6A0-B9FB-85EB-708C3EB82540}"/>
              </a:ext>
            </a:extLst>
          </p:cNvPr>
          <p:cNvSpPr txBox="1"/>
          <p:nvPr/>
        </p:nvSpPr>
        <p:spPr>
          <a:xfrm>
            <a:off x="4034567" y="464985"/>
            <a:ext cx="6264775" cy="584775"/>
          </a:xfrm>
          <a:prstGeom prst="rect">
            <a:avLst/>
          </a:prstGeom>
          <a:noFill/>
        </p:spPr>
        <p:txBody>
          <a:bodyPr wrap="square" rtlCol="0">
            <a:spAutoFit/>
          </a:bodyPr>
          <a:lstStyle/>
          <a:p>
            <a:pPr marL="0" indent="0">
              <a:spcBef>
                <a:spcPts val="0"/>
              </a:spcBef>
              <a:spcAft>
                <a:spcPts val="0"/>
              </a:spcAft>
              <a:buSzPts val="2800"/>
              <a:buNone/>
            </a:pPr>
            <a:r>
              <a:rPr lang="en-US" sz="3200" dirty="0" err="1">
                <a:solidFill>
                  <a:srgbClr val="004174"/>
                </a:solidFill>
                <a:latin typeface="Akkurat" pitchFamily="50" charset="0"/>
                <a:sym typeface="Poppins"/>
              </a:rPr>
              <a:t>Geocerca</a:t>
            </a:r>
            <a:r>
              <a:rPr lang="en-US" sz="3200" dirty="0">
                <a:solidFill>
                  <a:srgbClr val="004174"/>
                </a:solidFill>
                <a:latin typeface="Akkurat" pitchFamily="50" charset="0"/>
                <a:sym typeface="Poppins"/>
              </a:rPr>
              <a:t> (</a:t>
            </a:r>
            <a:r>
              <a:rPr lang="en-US" sz="3200" dirty="0" err="1">
                <a:solidFill>
                  <a:srgbClr val="004174"/>
                </a:solidFill>
                <a:latin typeface="Akkurat" pitchFamily="50" charset="0"/>
                <a:sym typeface="Poppins"/>
              </a:rPr>
              <a:t>polilínea</a:t>
            </a:r>
            <a:r>
              <a:rPr lang="en-US" sz="3200" dirty="0">
                <a:solidFill>
                  <a:srgbClr val="004174"/>
                </a:solidFill>
                <a:latin typeface="Akkurat" pitchFamily="50" charset="0"/>
                <a:sym typeface="Poppins"/>
              </a:rPr>
              <a:t>)</a:t>
            </a:r>
          </a:p>
        </p:txBody>
      </p:sp>
    </p:spTree>
    <p:extLst>
      <p:ext uri="{BB962C8B-B14F-4D97-AF65-F5344CB8AC3E}">
        <p14:creationId xmlns:p14="http://schemas.microsoft.com/office/powerpoint/2010/main" val="118089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20" name="CuadroTexto 19">
            <a:extLst>
              <a:ext uri="{FF2B5EF4-FFF2-40B4-BE49-F238E27FC236}">
                <a16:creationId xmlns:a16="http://schemas.microsoft.com/office/drawing/2014/main" id="{C0FCBE5D-B3B1-E1B5-6007-7A51AA90981D}"/>
              </a:ext>
            </a:extLst>
          </p:cNvPr>
          <p:cNvSpPr txBox="1"/>
          <p:nvPr/>
        </p:nvSpPr>
        <p:spPr>
          <a:xfrm>
            <a:off x="794278" y="482303"/>
            <a:ext cx="6264775" cy="706925"/>
          </a:xfrm>
          <a:prstGeom prst="rect">
            <a:avLst/>
          </a:prstGeom>
          <a:noFill/>
        </p:spPr>
        <p:txBody>
          <a:bodyPr wrap="square" rtlCol="0">
            <a:spAutoFit/>
          </a:bodyPr>
          <a:lstStyle/>
          <a:p>
            <a:pPr algn="just">
              <a:lnSpc>
                <a:spcPct val="150000"/>
              </a:lnSpc>
              <a:buClr>
                <a:srgbClr val="FF7208"/>
              </a:buClr>
            </a:pPr>
            <a:r>
              <a:rPr lang="en-US" sz="3000" dirty="0">
                <a:solidFill>
                  <a:srgbClr val="004174"/>
                </a:solidFill>
                <a:latin typeface="Akkurat" pitchFamily="50" charset="0"/>
              </a:rPr>
              <a:t>Libraries</a:t>
            </a:r>
          </a:p>
        </p:txBody>
      </p:sp>
      <p:sp>
        <p:nvSpPr>
          <p:cNvPr id="21" name="Rectángulo 8">
            <a:extLst>
              <a:ext uri="{FF2B5EF4-FFF2-40B4-BE49-F238E27FC236}">
                <a16:creationId xmlns:a16="http://schemas.microsoft.com/office/drawing/2014/main" id="{87532B3D-D64B-5195-DA37-E140A48EE986}"/>
              </a:ext>
            </a:extLst>
          </p:cNvPr>
          <p:cNvSpPr/>
          <p:nvPr/>
        </p:nvSpPr>
        <p:spPr>
          <a:xfrm>
            <a:off x="2701714" y="552107"/>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AutoShape 6">
            <a:extLst>
              <a:ext uri="{FF2B5EF4-FFF2-40B4-BE49-F238E27FC236}">
                <a16:creationId xmlns:a16="http://schemas.microsoft.com/office/drawing/2014/main" id="{36B80DD9-AA56-98AE-7D75-99EA36DCFCFB}"/>
              </a:ext>
            </a:extLst>
          </p:cNvPr>
          <p:cNvSpPr>
            <a:spLocks noChangeAspect="1" noChangeArrowheads="1"/>
          </p:cNvSpPr>
          <p:nvPr/>
        </p:nvSpPr>
        <p:spPr bwMode="auto">
          <a:xfrm>
            <a:off x="24182388" y="2416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 name="CuadroTexto 11">
            <a:extLst>
              <a:ext uri="{FF2B5EF4-FFF2-40B4-BE49-F238E27FC236}">
                <a16:creationId xmlns:a16="http://schemas.microsoft.com/office/drawing/2014/main" id="{9640EAB9-F17A-31F1-BC8B-7B685B75D14B}"/>
              </a:ext>
            </a:extLst>
          </p:cNvPr>
          <p:cNvSpPr txBox="1"/>
          <p:nvPr/>
        </p:nvSpPr>
        <p:spPr>
          <a:xfrm>
            <a:off x="2879225" y="624628"/>
            <a:ext cx="6264775" cy="584775"/>
          </a:xfrm>
          <a:prstGeom prst="rect">
            <a:avLst/>
          </a:prstGeom>
          <a:noFill/>
        </p:spPr>
        <p:txBody>
          <a:bodyPr wrap="square" rtlCol="0">
            <a:spAutoFit/>
          </a:bodyPr>
          <a:lstStyle/>
          <a:p>
            <a:pPr marL="0" indent="0">
              <a:spcBef>
                <a:spcPts val="0"/>
              </a:spcBef>
              <a:spcAft>
                <a:spcPts val="0"/>
              </a:spcAft>
              <a:buSzPts val="2800"/>
              <a:buNone/>
            </a:pPr>
            <a:r>
              <a:rPr lang="en-US" sz="3200" dirty="0" err="1">
                <a:solidFill>
                  <a:srgbClr val="004174"/>
                </a:solidFill>
                <a:latin typeface="Akkurat" pitchFamily="50" charset="0"/>
                <a:sym typeface="Poppins"/>
              </a:rPr>
              <a:t>Eventos</a:t>
            </a:r>
            <a:r>
              <a:rPr lang="en-US" sz="3200" dirty="0">
                <a:solidFill>
                  <a:srgbClr val="004174"/>
                </a:solidFill>
                <a:latin typeface="Akkurat" pitchFamily="50" charset="0"/>
                <a:sym typeface="Poppins"/>
              </a:rPr>
              <a:t> de </a:t>
            </a:r>
            <a:r>
              <a:rPr lang="en-US" sz="3200" dirty="0" err="1">
                <a:solidFill>
                  <a:srgbClr val="004174"/>
                </a:solidFill>
                <a:latin typeface="Akkurat" pitchFamily="50" charset="0"/>
                <a:sym typeface="Poppins"/>
              </a:rPr>
              <a:t>ocurrencia</a:t>
            </a:r>
            <a:endParaRPr lang="en-US" sz="3200" dirty="0">
              <a:solidFill>
                <a:srgbClr val="004174"/>
              </a:solidFill>
              <a:latin typeface="Akkurat" pitchFamily="50" charset="0"/>
              <a:sym typeface="Poppins"/>
            </a:endParaRPr>
          </a:p>
        </p:txBody>
      </p:sp>
      <p:sp>
        <p:nvSpPr>
          <p:cNvPr id="16" name="Google Shape;2805;g2b589a7f412_0_7">
            <a:extLst>
              <a:ext uri="{FF2B5EF4-FFF2-40B4-BE49-F238E27FC236}">
                <a16:creationId xmlns:a16="http://schemas.microsoft.com/office/drawing/2014/main" id="{ABD52488-C7C8-64A0-B93C-BB8922FED425}"/>
              </a:ext>
            </a:extLst>
          </p:cNvPr>
          <p:cNvSpPr txBox="1"/>
          <p:nvPr/>
        </p:nvSpPr>
        <p:spPr>
          <a:xfrm>
            <a:off x="1500773" y="1575636"/>
            <a:ext cx="6003965" cy="800189"/>
          </a:xfrm>
          <a:prstGeom prst="rect">
            <a:avLst/>
          </a:prstGeom>
          <a:noFill/>
          <a:ln>
            <a:noFill/>
          </a:ln>
        </p:spPr>
        <p:txBody>
          <a:bodyPr spcFirstLastPara="1" wrap="square" lIns="91425" tIns="91425" rIns="91425" bIns="91425" anchor="t" anchorCtr="0">
            <a:spAutoFit/>
          </a:bodyPr>
          <a:lstStyle/>
          <a:p>
            <a:pPr marL="50800" marR="0" lvl="0">
              <a:lnSpc>
                <a:spcPct val="100000"/>
              </a:lnSpc>
              <a:spcBef>
                <a:spcPts val="0"/>
              </a:spcBef>
              <a:spcAft>
                <a:spcPts val="0"/>
              </a:spcAft>
              <a:buClr>
                <a:srgbClr val="000000"/>
              </a:buClr>
              <a:buSzPts val="2800"/>
            </a:pPr>
            <a:r>
              <a:rPr lang="en-US" sz="2000" dirty="0">
                <a:solidFill>
                  <a:srgbClr val="004174"/>
                </a:solidFill>
                <a:latin typeface="Akkurat" pitchFamily="50" charset="0"/>
                <a:sym typeface="Poppins"/>
              </a:rPr>
              <a:t>1. </a:t>
            </a:r>
            <a:r>
              <a:rPr lang="en-US" sz="2000" dirty="0" err="1">
                <a:solidFill>
                  <a:srgbClr val="004174"/>
                </a:solidFill>
                <a:latin typeface="Akkurat" pitchFamily="50" charset="0"/>
                <a:sym typeface="Poppins"/>
              </a:rPr>
              <a:t>Selección</a:t>
            </a:r>
            <a:r>
              <a:rPr lang="en-US" sz="2000" dirty="0">
                <a:solidFill>
                  <a:srgbClr val="004174"/>
                </a:solidFill>
                <a:latin typeface="Akkurat" pitchFamily="50" charset="0"/>
                <a:sym typeface="Poppins"/>
              </a:rPr>
              <a:t> de </a:t>
            </a:r>
            <a:r>
              <a:rPr lang="en-US" sz="2000" dirty="0" err="1">
                <a:solidFill>
                  <a:srgbClr val="004174"/>
                </a:solidFill>
                <a:latin typeface="Akkurat" pitchFamily="50" charset="0"/>
                <a:sym typeface="Poppins"/>
              </a:rPr>
              <a:t>algoritmo</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Distancia</a:t>
            </a:r>
            <a:r>
              <a:rPr lang="en-US" sz="2000" dirty="0">
                <a:solidFill>
                  <a:srgbClr val="004174"/>
                </a:solidFill>
                <a:latin typeface="Akkurat" pitchFamily="50" charset="0"/>
                <a:sym typeface="Poppins"/>
              </a:rPr>
              <a:t> / </a:t>
            </a:r>
            <a:r>
              <a:rPr lang="en-US" sz="2000" dirty="0" err="1">
                <a:solidFill>
                  <a:srgbClr val="004174"/>
                </a:solidFill>
                <a:latin typeface="Akkurat" pitchFamily="50" charset="0"/>
                <a:sym typeface="Poppins"/>
              </a:rPr>
              <a:t>Tiempo</a:t>
            </a:r>
            <a:r>
              <a:rPr lang="en-US" sz="2000" dirty="0">
                <a:solidFill>
                  <a:srgbClr val="004174"/>
                </a:solidFill>
                <a:latin typeface="Akkurat" pitchFamily="50" charset="0"/>
                <a:sym typeface="Poppins"/>
              </a:rPr>
              <a:t>)</a:t>
            </a:r>
            <a:endParaRPr sz="2000" dirty="0">
              <a:solidFill>
                <a:srgbClr val="004174"/>
              </a:solidFill>
              <a:latin typeface="Akkurat" pitchFamily="50" charset="0"/>
              <a:sym typeface="Poppins"/>
            </a:endParaRPr>
          </a:p>
          <a:p>
            <a:pPr marL="50800" marR="0" lvl="0">
              <a:lnSpc>
                <a:spcPct val="100000"/>
              </a:lnSpc>
              <a:spcBef>
                <a:spcPts val="0"/>
              </a:spcBef>
              <a:spcAft>
                <a:spcPts val="0"/>
              </a:spcAft>
              <a:buSzPts val="2800"/>
            </a:pPr>
            <a:r>
              <a:rPr lang="en-US" sz="2000" dirty="0">
                <a:solidFill>
                  <a:srgbClr val="004174"/>
                </a:solidFill>
                <a:latin typeface="Akkurat" pitchFamily="50" charset="0"/>
                <a:sym typeface="Poppins"/>
              </a:rPr>
              <a:t>2. </a:t>
            </a:r>
            <a:r>
              <a:rPr lang="en-US" sz="2000" dirty="0" err="1">
                <a:solidFill>
                  <a:srgbClr val="004174"/>
                </a:solidFill>
                <a:latin typeface="Akkurat" pitchFamily="50" charset="0"/>
                <a:sym typeface="Poppins"/>
              </a:rPr>
              <a:t>Selección</a:t>
            </a:r>
            <a:r>
              <a:rPr lang="en-US" sz="2000" dirty="0">
                <a:solidFill>
                  <a:srgbClr val="004174"/>
                </a:solidFill>
                <a:latin typeface="Akkurat" pitchFamily="50" charset="0"/>
                <a:sym typeface="Poppins"/>
              </a:rPr>
              <a:t> de </a:t>
            </a:r>
            <a:r>
              <a:rPr lang="en-US" sz="2000" dirty="0" err="1">
                <a:solidFill>
                  <a:srgbClr val="004174"/>
                </a:solidFill>
                <a:latin typeface="Akkurat" pitchFamily="50" charset="0"/>
                <a:sym typeface="Poppins"/>
              </a:rPr>
              <a:t>tipo</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personalizadas</a:t>
            </a:r>
            <a:r>
              <a:rPr lang="en-US" sz="2000" dirty="0">
                <a:solidFill>
                  <a:srgbClr val="004174"/>
                </a:solidFill>
                <a:latin typeface="Akkurat" pitchFamily="50" charset="0"/>
                <a:sym typeface="Poppins"/>
              </a:rPr>
              <a:t> / </a:t>
            </a:r>
            <a:r>
              <a:rPr lang="en-US" sz="2000" dirty="0" err="1">
                <a:solidFill>
                  <a:srgbClr val="004174"/>
                </a:solidFill>
                <a:latin typeface="Akkurat" pitchFamily="50" charset="0"/>
                <a:sym typeface="Poppins"/>
              </a:rPr>
              <a:t>máximas</a:t>
            </a:r>
            <a:r>
              <a:rPr lang="en-US" sz="2000" dirty="0">
                <a:solidFill>
                  <a:srgbClr val="004174"/>
                </a:solidFill>
                <a:latin typeface="Akkurat" pitchFamily="50" charset="0"/>
                <a:sym typeface="Poppins"/>
              </a:rPr>
              <a:t>)</a:t>
            </a:r>
            <a:endParaRPr sz="2000" dirty="0">
              <a:solidFill>
                <a:srgbClr val="004174"/>
              </a:solidFill>
              <a:latin typeface="Akkurat" pitchFamily="50" charset="0"/>
              <a:sym typeface="Poppins"/>
            </a:endParaRPr>
          </a:p>
        </p:txBody>
      </p:sp>
      <p:sp>
        <p:nvSpPr>
          <p:cNvPr id="17" name="Google Shape;2806;g2b589a7f412_0_7">
            <a:extLst>
              <a:ext uri="{FF2B5EF4-FFF2-40B4-BE49-F238E27FC236}">
                <a16:creationId xmlns:a16="http://schemas.microsoft.com/office/drawing/2014/main" id="{C9F82DEC-F2A5-A396-2717-1C4454508201}"/>
              </a:ext>
            </a:extLst>
          </p:cNvPr>
          <p:cNvSpPr txBox="1"/>
          <p:nvPr/>
        </p:nvSpPr>
        <p:spPr>
          <a:xfrm>
            <a:off x="10156993" y="1615986"/>
            <a:ext cx="7446536" cy="800189"/>
          </a:xfrm>
          <a:prstGeom prst="rect">
            <a:avLst/>
          </a:prstGeom>
          <a:noFill/>
          <a:ln>
            <a:noFill/>
          </a:ln>
        </p:spPr>
        <p:txBody>
          <a:bodyPr spcFirstLastPara="1" wrap="square" lIns="91425" tIns="91425" rIns="91425" bIns="91425" anchor="t" anchorCtr="0">
            <a:spAutoFit/>
          </a:bodyPr>
          <a:lstStyle/>
          <a:p>
            <a:pPr>
              <a:spcBef>
                <a:spcPts val="0"/>
              </a:spcBef>
              <a:spcAft>
                <a:spcPts val="0"/>
              </a:spcAft>
              <a:buSzPts val="2800"/>
            </a:pPr>
            <a:r>
              <a:rPr lang="en-US" sz="2000" dirty="0">
                <a:solidFill>
                  <a:srgbClr val="004174"/>
                </a:solidFill>
                <a:latin typeface="Akkurat" pitchFamily="50" charset="0"/>
                <a:sym typeface="Poppins"/>
              </a:rPr>
              <a:t> 1. </a:t>
            </a:r>
            <a:r>
              <a:rPr lang="en-US" sz="2000" dirty="0" err="1">
                <a:solidFill>
                  <a:srgbClr val="004174"/>
                </a:solidFill>
                <a:latin typeface="Akkurat" pitchFamily="50" charset="0"/>
                <a:sym typeface="Poppins"/>
              </a:rPr>
              <a:t>Agregar</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evento</a:t>
            </a:r>
            <a:r>
              <a:rPr lang="en-US" sz="2000" dirty="0">
                <a:solidFill>
                  <a:srgbClr val="004174"/>
                </a:solidFill>
                <a:latin typeface="Akkurat" pitchFamily="50" charset="0"/>
                <a:sym typeface="Poppins"/>
              </a:rPr>
              <a:t> 	 2. </a:t>
            </a:r>
            <a:r>
              <a:rPr lang="en-US" sz="2000" dirty="0" err="1">
                <a:solidFill>
                  <a:srgbClr val="004174"/>
                </a:solidFill>
                <a:latin typeface="Akkurat" pitchFamily="50" charset="0"/>
                <a:sym typeface="Poppins"/>
              </a:rPr>
              <a:t>Seleccion</a:t>
            </a:r>
            <a:r>
              <a:rPr lang="en-US" sz="2000" dirty="0">
                <a:solidFill>
                  <a:srgbClr val="004174"/>
                </a:solidFill>
                <a:latin typeface="Akkurat" pitchFamily="50" charset="0"/>
                <a:sym typeface="Poppins"/>
              </a:rPr>
              <a:t> de </a:t>
            </a:r>
            <a:r>
              <a:rPr lang="en-US" sz="2000" dirty="0" err="1">
                <a:solidFill>
                  <a:srgbClr val="004174"/>
                </a:solidFill>
                <a:latin typeface="Akkurat" pitchFamily="50" charset="0"/>
                <a:sym typeface="Poppins"/>
              </a:rPr>
              <a:t>tecnologia</a:t>
            </a:r>
            <a:endParaRPr sz="2000" dirty="0">
              <a:solidFill>
                <a:srgbClr val="004174"/>
              </a:solidFill>
              <a:latin typeface="Akkurat" pitchFamily="50" charset="0"/>
              <a:sym typeface="Poppins"/>
            </a:endParaRPr>
          </a:p>
          <a:p>
            <a:pPr marL="50800" indent="0">
              <a:spcBef>
                <a:spcPts val="0"/>
              </a:spcBef>
              <a:spcAft>
                <a:spcPts val="0"/>
              </a:spcAft>
              <a:buSzPts val="2800"/>
              <a:buNone/>
            </a:pPr>
            <a:r>
              <a:rPr lang="en-US" sz="2000" dirty="0">
                <a:solidFill>
                  <a:srgbClr val="004174"/>
                </a:solidFill>
                <a:latin typeface="Akkurat" pitchFamily="50" charset="0"/>
                <a:sym typeface="Poppins"/>
              </a:rPr>
              <a:t>3. </a:t>
            </a:r>
            <a:r>
              <a:rPr lang="en-US" sz="2000" dirty="0" err="1">
                <a:solidFill>
                  <a:srgbClr val="004174"/>
                </a:solidFill>
                <a:latin typeface="Akkurat" pitchFamily="50" charset="0"/>
                <a:sym typeface="Poppins"/>
              </a:rPr>
              <a:t>Selección</a:t>
            </a:r>
            <a:r>
              <a:rPr lang="en-US" sz="2000" dirty="0">
                <a:solidFill>
                  <a:srgbClr val="004174"/>
                </a:solidFill>
                <a:latin typeface="Akkurat" pitchFamily="50" charset="0"/>
                <a:sym typeface="Poppins"/>
              </a:rPr>
              <a:t> de Carrier	 4. </a:t>
            </a:r>
            <a:r>
              <a:rPr lang="en-US" sz="2000" dirty="0" err="1">
                <a:solidFill>
                  <a:srgbClr val="004174"/>
                </a:solidFill>
                <a:latin typeface="Akkurat" pitchFamily="50" charset="0"/>
                <a:sym typeface="Poppins"/>
              </a:rPr>
              <a:t>Selección</a:t>
            </a:r>
            <a:r>
              <a:rPr lang="en-US" sz="2000" dirty="0">
                <a:solidFill>
                  <a:srgbClr val="004174"/>
                </a:solidFill>
                <a:latin typeface="Akkurat" pitchFamily="50" charset="0"/>
                <a:sym typeface="Poppins"/>
              </a:rPr>
              <a:t> de </a:t>
            </a:r>
            <a:r>
              <a:rPr lang="en-US" sz="2000" dirty="0" err="1">
                <a:solidFill>
                  <a:srgbClr val="004174"/>
                </a:solidFill>
                <a:latin typeface="Akkurat" pitchFamily="50" charset="0"/>
                <a:sym typeface="Poppins"/>
              </a:rPr>
              <a:t>eventos</a:t>
            </a:r>
            <a:r>
              <a:rPr lang="en-US" sz="2000" dirty="0">
                <a:solidFill>
                  <a:srgbClr val="004174"/>
                </a:solidFill>
                <a:latin typeface="Akkurat" pitchFamily="50" charset="0"/>
                <a:sym typeface="Poppins"/>
              </a:rPr>
              <a:t> a </a:t>
            </a:r>
            <a:r>
              <a:rPr lang="en-US" sz="2000" dirty="0" err="1">
                <a:solidFill>
                  <a:srgbClr val="004174"/>
                </a:solidFill>
                <a:latin typeface="Akkurat" pitchFamily="50" charset="0"/>
                <a:sym typeface="Poppins"/>
              </a:rPr>
              <a:t>asignar</a:t>
            </a:r>
            <a:endParaRPr sz="2000" dirty="0">
              <a:solidFill>
                <a:srgbClr val="004174"/>
              </a:solidFill>
              <a:latin typeface="Akkurat" pitchFamily="50" charset="0"/>
              <a:sym typeface="Poppins"/>
            </a:endParaRPr>
          </a:p>
        </p:txBody>
      </p:sp>
      <p:pic>
        <p:nvPicPr>
          <p:cNvPr id="18" name="Google Shape;2807;g2b589a7f412_0_7">
            <a:extLst>
              <a:ext uri="{FF2B5EF4-FFF2-40B4-BE49-F238E27FC236}">
                <a16:creationId xmlns:a16="http://schemas.microsoft.com/office/drawing/2014/main" id="{F2DED50F-F893-EBFD-48B4-E8052D9410C5}"/>
              </a:ext>
            </a:extLst>
          </p:cNvPr>
          <p:cNvPicPr preferRelativeResize="0"/>
          <p:nvPr/>
        </p:nvPicPr>
        <p:blipFill>
          <a:blip r:embed="rId4">
            <a:alphaModFix/>
          </a:blip>
          <a:stretch>
            <a:fillRect/>
          </a:stretch>
        </p:blipFill>
        <p:spPr>
          <a:xfrm>
            <a:off x="1798012" y="2416175"/>
            <a:ext cx="5172743" cy="6610063"/>
          </a:xfrm>
          <a:prstGeom prst="rect">
            <a:avLst/>
          </a:prstGeom>
          <a:noFill/>
          <a:ln>
            <a:noFill/>
          </a:ln>
        </p:spPr>
      </p:pic>
      <p:pic>
        <p:nvPicPr>
          <p:cNvPr id="19" name="Google Shape;2808;g2b589a7f412_0_7">
            <a:extLst>
              <a:ext uri="{FF2B5EF4-FFF2-40B4-BE49-F238E27FC236}">
                <a16:creationId xmlns:a16="http://schemas.microsoft.com/office/drawing/2014/main" id="{F7EE4A31-5249-2F9D-D868-329CDB546964}"/>
              </a:ext>
            </a:extLst>
          </p:cNvPr>
          <p:cNvPicPr preferRelativeResize="0"/>
          <p:nvPr/>
        </p:nvPicPr>
        <p:blipFill rotWithShape="1">
          <a:blip r:embed="rId5">
            <a:alphaModFix/>
          </a:blip>
          <a:srcRect l="13070" r="27709"/>
          <a:stretch/>
        </p:blipFill>
        <p:spPr>
          <a:xfrm>
            <a:off x="8284656" y="2416175"/>
            <a:ext cx="8832270" cy="6514288"/>
          </a:xfrm>
          <a:prstGeom prst="rect">
            <a:avLst/>
          </a:prstGeom>
          <a:noFill/>
          <a:ln>
            <a:noFill/>
          </a:ln>
        </p:spPr>
      </p:pic>
    </p:spTree>
    <p:extLst>
      <p:ext uri="{BB962C8B-B14F-4D97-AF65-F5344CB8AC3E}">
        <p14:creationId xmlns:p14="http://schemas.microsoft.com/office/powerpoint/2010/main" val="1142967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E0E0"/>
        </a:solidFill>
        <a:effectLst/>
      </p:bgPr>
    </p:bg>
    <p:spTree>
      <p:nvGrpSpPr>
        <p:cNvPr id="1" name=""/>
        <p:cNvGrpSpPr/>
        <p:nvPr/>
      </p:nvGrpSpPr>
      <p:grpSpPr>
        <a:xfrm>
          <a:off x="0" y="0"/>
          <a:ext cx="0" cy="0"/>
          <a:chOff x="0" y="0"/>
          <a:chExt cx="0" cy="0"/>
        </a:xfrm>
      </p:grpSpPr>
      <p:sp>
        <p:nvSpPr>
          <p:cNvPr id="6" name="CuadroTexto 15">
            <a:extLst>
              <a:ext uri="{FF2B5EF4-FFF2-40B4-BE49-F238E27FC236}">
                <a16:creationId xmlns:a16="http://schemas.microsoft.com/office/drawing/2014/main" id="{08E3B03C-D8E6-3C6D-48FC-49264AF88272}"/>
              </a:ext>
            </a:extLst>
          </p:cNvPr>
          <p:cNvSpPr txBox="1">
            <a:spLocks noChangeArrowheads="1"/>
          </p:cNvSpPr>
          <p:nvPr/>
        </p:nvSpPr>
        <p:spPr bwMode="auto">
          <a:xfrm>
            <a:off x="10509919" y="9526145"/>
            <a:ext cx="744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s-MX" altLang="es-ES" sz="2000" dirty="0">
                <a:solidFill>
                  <a:srgbClr val="004174"/>
                </a:solidFill>
                <a:latin typeface="Neue Machina Medium"/>
              </a:rPr>
              <a:t>SIEMPRE CONECTADOS</a:t>
            </a:r>
          </a:p>
        </p:txBody>
      </p:sp>
      <p:pic>
        <p:nvPicPr>
          <p:cNvPr id="3" name="Gráfico 2">
            <a:extLst>
              <a:ext uri="{FF2B5EF4-FFF2-40B4-BE49-F238E27FC236}">
                <a16:creationId xmlns:a16="http://schemas.microsoft.com/office/drawing/2014/main" id="{3670715B-78E4-B7E9-A65C-503EE4E76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993" y="9409764"/>
            <a:ext cx="2586038" cy="570974"/>
          </a:xfrm>
          <a:prstGeom prst="rect">
            <a:avLst/>
          </a:prstGeom>
        </p:spPr>
      </p:pic>
      <p:sp>
        <p:nvSpPr>
          <p:cNvPr id="20" name="CuadroTexto 19">
            <a:extLst>
              <a:ext uri="{FF2B5EF4-FFF2-40B4-BE49-F238E27FC236}">
                <a16:creationId xmlns:a16="http://schemas.microsoft.com/office/drawing/2014/main" id="{C0FCBE5D-B3B1-E1B5-6007-7A51AA90981D}"/>
              </a:ext>
            </a:extLst>
          </p:cNvPr>
          <p:cNvSpPr txBox="1"/>
          <p:nvPr/>
        </p:nvSpPr>
        <p:spPr>
          <a:xfrm>
            <a:off x="1500773" y="519867"/>
            <a:ext cx="6264775" cy="706925"/>
          </a:xfrm>
          <a:prstGeom prst="rect">
            <a:avLst/>
          </a:prstGeom>
          <a:noFill/>
        </p:spPr>
        <p:txBody>
          <a:bodyPr wrap="square" rtlCol="0">
            <a:spAutoFit/>
          </a:bodyPr>
          <a:lstStyle/>
          <a:p>
            <a:pPr algn="just">
              <a:lnSpc>
                <a:spcPct val="150000"/>
              </a:lnSpc>
              <a:buClr>
                <a:srgbClr val="FF7208"/>
              </a:buClr>
            </a:pPr>
            <a:r>
              <a:rPr lang="en-US" sz="3000" dirty="0">
                <a:solidFill>
                  <a:srgbClr val="004174"/>
                </a:solidFill>
                <a:latin typeface="Akkurat" pitchFamily="50" charset="0"/>
              </a:rPr>
              <a:t>ARC</a:t>
            </a:r>
          </a:p>
        </p:txBody>
      </p:sp>
      <p:sp>
        <p:nvSpPr>
          <p:cNvPr id="21" name="Rectángulo 8">
            <a:extLst>
              <a:ext uri="{FF2B5EF4-FFF2-40B4-BE49-F238E27FC236}">
                <a16:creationId xmlns:a16="http://schemas.microsoft.com/office/drawing/2014/main" id="{87532B3D-D64B-5195-DA37-E140A48EE986}"/>
              </a:ext>
            </a:extLst>
          </p:cNvPr>
          <p:cNvSpPr/>
          <p:nvPr/>
        </p:nvSpPr>
        <p:spPr>
          <a:xfrm>
            <a:off x="2701714" y="552107"/>
            <a:ext cx="41589" cy="693165"/>
          </a:xfrm>
          <a:prstGeom prst="rect">
            <a:avLst/>
          </a:prstGeom>
          <a:solidFill>
            <a:srgbClr val="FF7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AutoShape 6">
            <a:extLst>
              <a:ext uri="{FF2B5EF4-FFF2-40B4-BE49-F238E27FC236}">
                <a16:creationId xmlns:a16="http://schemas.microsoft.com/office/drawing/2014/main" id="{36B80DD9-AA56-98AE-7D75-99EA36DCFCFB}"/>
              </a:ext>
            </a:extLst>
          </p:cNvPr>
          <p:cNvSpPr>
            <a:spLocks noChangeAspect="1" noChangeArrowheads="1"/>
          </p:cNvSpPr>
          <p:nvPr/>
        </p:nvSpPr>
        <p:spPr bwMode="auto">
          <a:xfrm>
            <a:off x="24182388" y="2416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2" name="CuadroTexto 11">
            <a:extLst>
              <a:ext uri="{FF2B5EF4-FFF2-40B4-BE49-F238E27FC236}">
                <a16:creationId xmlns:a16="http://schemas.microsoft.com/office/drawing/2014/main" id="{9640EAB9-F17A-31F1-BC8B-7B685B75D14B}"/>
              </a:ext>
            </a:extLst>
          </p:cNvPr>
          <p:cNvSpPr txBox="1"/>
          <p:nvPr/>
        </p:nvSpPr>
        <p:spPr>
          <a:xfrm>
            <a:off x="2879225" y="635971"/>
            <a:ext cx="6264775" cy="584775"/>
          </a:xfrm>
          <a:prstGeom prst="rect">
            <a:avLst/>
          </a:prstGeom>
          <a:noFill/>
        </p:spPr>
        <p:txBody>
          <a:bodyPr wrap="square" rtlCol="0">
            <a:spAutoFit/>
          </a:bodyPr>
          <a:lstStyle/>
          <a:p>
            <a:pPr marL="0" indent="0">
              <a:spcBef>
                <a:spcPts val="0"/>
              </a:spcBef>
              <a:spcAft>
                <a:spcPts val="0"/>
              </a:spcAft>
              <a:buSzPts val="2800"/>
              <a:buNone/>
            </a:pPr>
            <a:r>
              <a:rPr lang="en-US" sz="3200" dirty="0">
                <a:solidFill>
                  <a:srgbClr val="004174"/>
                </a:solidFill>
                <a:latin typeface="Akkurat" pitchFamily="50" charset="0"/>
                <a:sym typeface="Poppins"/>
              </a:rPr>
              <a:t>Monitor de </a:t>
            </a:r>
            <a:r>
              <a:rPr lang="en-US" sz="3200" dirty="0" err="1">
                <a:solidFill>
                  <a:srgbClr val="004174"/>
                </a:solidFill>
                <a:latin typeface="Akkurat" pitchFamily="50" charset="0"/>
                <a:sym typeface="Poppins"/>
              </a:rPr>
              <a:t>tarjetas</a:t>
            </a:r>
            <a:endParaRPr lang="en-US" sz="3200" dirty="0">
              <a:solidFill>
                <a:srgbClr val="004174"/>
              </a:solidFill>
              <a:latin typeface="Akkurat" pitchFamily="50" charset="0"/>
              <a:sym typeface="Poppins"/>
            </a:endParaRPr>
          </a:p>
        </p:txBody>
      </p:sp>
      <p:sp>
        <p:nvSpPr>
          <p:cNvPr id="5" name="Google Shape;2871;g2b589a7f412_0_59">
            <a:extLst>
              <a:ext uri="{FF2B5EF4-FFF2-40B4-BE49-F238E27FC236}">
                <a16:creationId xmlns:a16="http://schemas.microsoft.com/office/drawing/2014/main" id="{A7ABEC79-B492-FAA3-EFD8-D756BD944999}"/>
              </a:ext>
            </a:extLst>
          </p:cNvPr>
          <p:cNvSpPr txBox="1"/>
          <p:nvPr/>
        </p:nvSpPr>
        <p:spPr>
          <a:xfrm>
            <a:off x="2625798" y="1553049"/>
            <a:ext cx="10279500" cy="1107965"/>
          </a:xfrm>
          <a:prstGeom prst="rect">
            <a:avLst/>
          </a:prstGeom>
          <a:noFill/>
          <a:ln>
            <a:noFill/>
          </a:ln>
        </p:spPr>
        <p:txBody>
          <a:bodyPr spcFirstLastPara="1" wrap="square" lIns="91425" tIns="91425" rIns="91425" bIns="91425" anchor="t" anchorCtr="0">
            <a:spAutoFit/>
          </a:bodyPr>
          <a:lstStyle/>
          <a:p>
            <a:pPr>
              <a:spcBef>
                <a:spcPts val="0"/>
              </a:spcBef>
              <a:spcAft>
                <a:spcPts val="0"/>
              </a:spcAft>
              <a:buSzPts val="2800"/>
            </a:pPr>
            <a:r>
              <a:rPr lang="en-US" sz="2000" dirty="0">
                <a:solidFill>
                  <a:srgbClr val="004174"/>
                </a:solidFill>
                <a:latin typeface="Akkurat" pitchFamily="50" charset="0"/>
                <a:sym typeface="Poppins"/>
              </a:rPr>
              <a:t>1. </a:t>
            </a:r>
            <a:r>
              <a:rPr lang="en-US" sz="2000" dirty="0" err="1">
                <a:solidFill>
                  <a:srgbClr val="004174"/>
                </a:solidFill>
                <a:latin typeface="Akkurat" pitchFamily="50" charset="0"/>
                <a:sym typeface="Poppins"/>
              </a:rPr>
              <a:t>Estatus</a:t>
            </a:r>
            <a:r>
              <a:rPr lang="en-US" sz="2000" dirty="0">
                <a:solidFill>
                  <a:srgbClr val="004174"/>
                </a:solidFill>
                <a:latin typeface="Akkurat" pitchFamily="50" charset="0"/>
                <a:sym typeface="Poppins"/>
              </a:rPr>
              <a:t> de la </a:t>
            </a:r>
            <a:r>
              <a:rPr lang="en-US" sz="2000" dirty="0" err="1">
                <a:solidFill>
                  <a:srgbClr val="004174"/>
                </a:solidFill>
                <a:latin typeface="Akkurat" pitchFamily="50" charset="0"/>
                <a:sym typeface="Poppins"/>
              </a:rPr>
              <a:t>tarjeta</a:t>
            </a:r>
            <a:endParaRPr sz="2000" dirty="0">
              <a:solidFill>
                <a:srgbClr val="004174"/>
              </a:solidFill>
              <a:latin typeface="Akkurat" pitchFamily="50" charset="0"/>
              <a:sym typeface="Poppins"/>
            </a:endParaRPr>
          </a:p>
          <a:p>
            <a:pPr>
              <a:spcBef>
                <a:spcPts val="0"/>
              </a:spcBef>
              <a:spcAft>
                <a:spcPts val="0"/>
              </a:spcAft>
              <a:buSzPts val="2800"/>
            </a:pPr>
            <a:r>
              <a:rPr lang="en-US" sz="2000" dirty="0">
                <a:solidFill>
                  <a:srgbClr val="004174"/>
                </a:solidFill>
                <a:latin typeface="Akkurat" pitchFamily="50" charset="0"/>
                <a:sym typeface="Poppins"/>
              </a:rPr>
              <a:t>2. </a:t>
            </a:r>
            <a:r>
              <a:rPr lang="en-US" sz="2000" dirty="0" err="1">
                <a:solidFill>
                  <a:srgbClr val="004174"/>
                </a:solidFill>
                <a:latin typeface="Akkurat" pitchFamily="50" charset="0"/>
                <a:sym typeface="Poppins"/>
              </a:rPr>
              <a:t>Desplegar</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detalles</a:t>
            </a:r>
            <a:r>
              <a:rPr lang="en-US" sz="2000" dirty="0">
                <a:solidFill>
                  <a:srgbClr val="004174"/>
                </a:solidFill>
                <a:latin typeface="Akkurat" pitchFamily="50" charset="0"/>
                <a:sym typeface="Poppins"/>
              </a:rPr>
              <a:t> de la </a:t>
            </a:r>
            <a:r>
              <a:rPr lang="en-US" sz="2000" dirty="0" err="1">
                <a:solidFill>
                  <a:srgbClr val="004174"/>
                </a:solidFill>
                <a:latin typeface="Akkurat" pitchFamily="50" charset="0"/>
                <a:sym typeface="Poppins"/>
              </a:rPr>
              <a:t>tarjeta</a:t>
            </a:r>
            <a:endParaRPr sz="2000" dirty="0">
              <a:solidFill>
                <a:srgbClr val="004174"/>
              </a:solidFill>
              <a:latin typeface="Akkurat" pitchFamily="50" charset="0"/>
              <a:sym typeface="Poppins"/>
            </a:endParaRPr>
          </a:p>
          <a:p>
            <a:pPr>
              <a:spcBef>
                <a:spcPts val="0"/>
              </a:spcBef>
              <a:spcAft>
                <a:spcPts val="0"/>
              </a:spcAft>
              <a:buSzPts val="2800"/>
            </a:pPr>
            <a:r>
              <a:rPr lang="en-US" sz="2000" dirty="0">
                <a:solidFill>
                  <a:srgbClr val="004174"/>
                </a:solidFill>
                <a:latin typeface="Akkurat" pitchFamily="50" charset="0"/>
                <a:sym typeface="Poppins"/>
              </a:rPr>
              <a:t>3. </a:t>
            </a:r>
            <a:r>
              <a:rPr lang="en-US" sz="2000" dirty="0" err="1">
                <a:solidFill>
                  <a:srgbClr val="004174"/>
                </a:solidFill>
                <a:latin typeface="Akkurat" pitchFamily="50" charset="0"/>
                <a:sym typeface="Poppins"/>
              </a:rPr>
              <a:t>Cargar</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más</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tarjetas</a:t>
            </a:r>
            <a:endParaRPr sz="2000" dirty="0">
              <a:solidFill>
                <a:srgbClr val="004174"/>
              </a:solidFill>
              <a:latin typeface="Akkurat" pitchFamily="50" charset="0"/>
              <a:sym typeface="Poppins"/>
            </a:endParaRPr>
          </a:p>
        </p:txBody>
      </p:sp>
      <p:sp>
        <p:nvSpPr>
          <p:cNvPr id="7" name="Google Shape;2872;g2b589a7f412_0_59">
            <a:extLst>
              <a:ext uri="{FF2B5EF4-FFF2-40B4-BE49-F238E27FC236}">
                <a16:creationId xmlns:a16="http://schemas.microsoft.com/office/drawing/2014/main" id="{A6E6129A-A2D1-2F28-FD0F-CA85CF9BC7D7}"/>
              </a:ext>
            </a:extLst>
          </p:cNvPr>
          <p:cNvSpPr txBox="1"/>
          <p:nvPr/>
        </p:nvSpPr>
        <p:spPr>
          <a:xfrm>
            <a:off x="9022969" y="386814"/>
            <a:ext cx="7188926" cy="1415742"/>
          </a:xfrm>
          <a:prstGeom prst="rect">
            <a:avLst/>
          </a:prstGeom>
          <a:noFill/>
          <a:ln>
            <a:noFill/>
          </a:ln>
        </p:spPr>
        <p:txBody>
          <a:bodyPr spcFirstLastPara="1" wrap="square" lIns="91425" tIns="91425" rIns="91425" bIns="91425" anchor="t" anchorCtr="0">
            <a:spAutoFit/>
          </a:bodyPr>
          <a:lstStyle/>
          <a:p>
            <a:pPr marR="0" lvl="0">
              <a:lnSpc>
                <a:spcPct val="100000"/>
              </a:lnSpc>
              <a:spcBef>
                <a:spcPts val="0"/>
              </a:spcBef>
              <a:spcAft>
                <a:spcPts val="0"/>
              </a:spcAft>
              <a:buSzPts val="2800"/>
            </a:pPr>
            <a:r>
              <a:rPr lang="en-US" sz="2000" dirty="0">
                <a:solidFill>
                  <a:srgbClr val="004174"/>
                </a:solidFill>
                <a:latin typeface="Akkurat" pitchFamily="50" charset="0"/>
                <a:sym typeface="Poppins"/>
              </a:rPr>
              <a:t>1. </a:t>
            </a:r>
            <a:r>
              <a:rPr lang="en-US" sz="2000" dirty="0" err="1">
                <a:solidFill>
                  <a:srgbClr val="004174"/>
                </a:solidFill>
                <a:latin typeface="Akkurat" pitchFamily="50" charset="0"/>
                <a:sym typeface="Poppins"/>
              </a:rPr>
              <a:t>Validación</a:t>
            </a:r>
            <a:r>
              <a:rPr lang="en-US" sz="2000" dirty="0">
                <a:solidFill>
                  <a:srgbClr val="004174"/>
                </a:solidFill>
                <a:latin typeface="Akkurat" pitchFamily="50" charset="0"/>
                <a:sym typeface="Poppins"/>
              </a:rPr>
              <a:t> de </a:t>
            </a:r>
            <a:r>
              <a:rPr lang="en-US" sz="2000" dirty="0" err="1">
                <a:solidFill>
                  <a:srgbClr val="004174"/>
                </a:solidFill>
                <a:latin typeface="Akkurat" pitchFamily="50" charset="0"/>
                <a:sym typeface="Poppins"/>
              </a:rPr>
              <a:t>eventos</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falso</a:t>
            </a:r>
            <a:r>
              <a:rPr lang="en-US" sz="2000" dirty="0">
                <a:solidFill>
                  <a:srgbClr val="004174"/>
                </a:solidFill>
                <a:latin typeface="Akkurat" pitchFamily="50" charset="0"/>
                <a:sym typeface="Poppins"/>
              </a:rPr>
              <a:t> / </a:t>
            </a:r>
            <a:r>
              <a:rPr lang="en-US" sz="2000" dirty="0" err="1">
                <a:solidFill>
                  <a:srgbClr val="004174"/>
                </a:solidFill>
                <a:latin typeface="Akkurat" pitchFamily="50" charset="0"/>
                <a:sym typeface="Poppins"/>
              </a:rPr>
              <a:t>verdadero</a:t>
            </a:r>
            <a:endParaRPr lang="en-US" sz="2000" dirty="0">
              <a:solidFill>
                <a:srgbClr val="004174"/>
              </a:solidFill>
              <a:latin typeface="Akkurat" pitchFamily="50" charset="0"/>
              <a:sym typeface="Poppins"/>
            </a:endParaRPr>
          </a:p>
          <a:p>
            <a:pPr marR="0" lvl="0">
              <a:lnSpc>
                <a:spcPct val="100000"/>
              </a:lnSpc>
              <a:spcBef>
                <a:spcPts val="0"/>
              </a:spcBef>
              <a:spcAft>
                <a:spcPts val="0"/>
              </a:spcAft>
              <a:buSzPts val="2800"/>
            </a:pPr>
            <a:r>
              <a:rPr lang="es-ES" sz="2000" dirty="0">
                <a:solidFill>
                  <a:srgbClr val="004174"/>
                </a:solidFill>
                <a:latin typeface="Akkurat" pitchFamily="50" charset="0"/>
                <a:sym typeface="Poppins"/>
              </a:rPr>
              <a:t>     Registro de atención a eventos</a:t>
            </a:r>
            <a:endParaRPr sz="2000" dirty="0">
              <a:solidFill>
                <a:srgbClr val="004174"/>
              </a:solidFill>
              <a:latin typeface="Akkurat" pitchFamily="50" charset="0"/>
              <a:sym typeface="Poppins"/>
            </a:endParaRPr>
          </a:p>
          <a:p>
            <a:pPr marR="0" lvl="0">
              <a:lnSpc>
                <a:spcPct val="100000"/>
              </a:lnSpc>
              <a:spcBef>
                <a:spcPts val="0"/>
              </a:spcBef>
              <a:spcAft>
                <a:spcPts val="0"/>
              </a:spcAft>
              <a:buSzPts val="2800"/>
            </a:pPr>
            <a:r>
              <a:rPr lang="en-US" sz="2000" dirty="0">
                <a:solidFill>
                  <a:srgbClr val="004174"/>
                </a:solidFill>
                <a:latin typeface="Akkurat" pitchFamily="50" charset="0"/>
                <a:sym typeface="Poppins"/>
              </a:rPr>
              <a:t>2. </a:t>
            </a:r>
            <a:r>
              <a:rPr lang="en-US" sz="2000" dirty="0" err="1">
                <a:solidFill>
                  <a:srgbClr val="004174"/>
                </a:solidFill>
                <a:latin typeface="Akkurat" pitchFamily="50" charset="0"/>
                <a:sym typeface="Poppins"/>
              </a:rPr>
              <a:t>Activar</a:t>
            </a:r>
            <a:r>
              <a:rPr lang="en-US" sz="2000" dirty="0">
                <a:solidFill>
                  <a:srgbClr val="004174"/>
                </a:solidFill>
                <a:latin typeface="Akkurat" pitchFamily="50" charset="0"/>
                <a:sym typeface="Poppins"/>
              </a:rPr>
              <a:t> / </a:t>
            </a:r>
            <a:r>
              <a:rPr lang="en-US" sz="2000" dirty="0" err="1">
                <a:solidFill>
                  <a:srgbClr val="004174"/>
                </a:solidFill>
                <a:latin typeface="Akkurat" pitchFamily="50" charset="0"/>
                <a:sym typeface="Poppins"/>
              </a:rPr>
              <a:t>desactivar</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notificaciones</a:t>
            </a:r>
            <a:endParaRPr sz="2000" dirty="0">
              <a:solidFill>
                <a:srgbClr val="004174"/>
              </a:solidFill>
              <a:latin typeface="Akkurat" pitchFamily="50" charset="0"/>
              <a:sym typeface="Poppins"/>
            </a:endParaRPr>
          </a:p>
          <a:p>
            <a:pPr marR="0" lvl="0">
              <a:lnSpc>
                <a:spcPct val="100000"/>
              </a:lnSpc>
              <a:spcBef>
                <a:spcPts val="0"/>
              </a:spcBef>
              <a:spcAft>
                <a:spcPts val="0"/>
              </a:spcAft>
              <a:buSzPts val="2800"/>
            </a:pPr>
            <a:r>
              <a:rPr lang="en-US" sz="2000" dirty="0">
                <a:solidFill>
                  <a:srgbClr val="004174"/>
                </a:solidFill>
                <a:latin typeface="Akkurat" pitchFamily="50" charset="0"/>
                <a:sym typeface="Poppins"/>
              </a:rPr>
              <a:t>3. </a:t>
            </a:r>
            <a:r>
              <a:rPr lang="en-US" sz="2000" dirty="0" err="1">
                <a:solidFill>
                  <a:srgbClr val="004174"/>
                </a:solidFill>
                <a:latin typeface="Akkurat" pitchFamily="50" charset="0"/>
                <a:sym typeface="Poppins"/>
              </a:rPr>
              <a:t>Cancelar</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guardar</a:t>
            </a:r>
            <a:r>
              <a:rPr lang="en-US" sz="2000" dirty="0">
                <a:solidFill>
                  <a:srgbClr val="004174"/>
                </a:solidFill>
                <a:latin typeface="Akkurat" pitchFamily="50" charset="0"/>
                <a:sym typeface="Poppins"/>
              </a:rPr>
              <a:t> (pasar a </a:t>
            </a:r>
            <a:r>
              <a:rPr lang="en-US" sz="2000" dirty="0" err="1">
                <a:solidFill>
                  <a:srgbClr val="004174"/>
                </a:solidFill>
                <a:latin typeface="Akkurat" pitchFamily="50" charset="0"/>
                <a:sym typeface="Poppins"/>
              </a:rPr>
              <a:t>pendiente</a:t>
            </a:r>
            <a:r>
              <a:rPr lang="en-US" sz="2000" dirty="0">
                <a:solidFill>
                  <a:srgbClr val="004174"/>
                </a:solidFill>
                <a:latin typeface="Akkurat" pitchFamily="50" charset="0"/>
                <a:sym typeface="Poppins"/>
              </a:rPr>
              <a:t>), </a:t>
            </a:r>
            <a:r>
              <a:rPr lang="en-US" sz="2000" dirty="0" err="1">
                <a:solidFill>
                  <a:srgbClr val="004174"/>
                </a:solidFill>
                <a:latin typeface="Akkurat" pitchFamily="50" charset="0"/>
                <a:sym typeface="Poppins"/>
              </a:rPr>
              <a:t>cerrar</a:t>
            </a:r>
            <a:endParaRPr sz="2000" dirty="0">
              <a:solidFill>
                <a:srgbClr val="004174"/>
              </a:solidFill>
              <a:latin typeface="Akkurat" pitchFamily="50" charset="0"/>
              <a:sym typeface="Poppins"/>
            </a:endParaRPr>
          </a:p>
        </p:txBody>
      </p:sp>
      <p:pic>
        <p:nvPicPr>
          <p:cNvPr id="8" name="Google Shape;2873;g2b589a7f412_0_59">
            <a:extLst>
              <a:ext uri="{FF2B5EF4-FFF2-40B4-BE49-F238E27FC236}">
                <a16:creationId xmlns:a16="http://schemas.microsoft.com/office/drawing/2014/main" id="{85D6D611-ABA8-285A-69AE-81E9105B4C6A}"/>
              </a:ext>
            </a:extLst>
          </p:cNvPr>
          <p:cNvPicPr preferRelativeResize="0"/>
          <p:nvPr/>
        </p:nvPicPr>
        <p:blipFill>
          <a:blip r:embed="rId4">
            <a:alphaModFix/>
          </a:blip>
          <a:stretch>
            <a:fillRect/>
          </a:stretch>
        </p:blipFill>
        <p:spPr>
          <a:xfrm>
            <a:off x="2625798" y="2720954"/>
            <a:ext cx="4767141" cy="6268465"/>
          </a:xfrm>
          <a:prstGeom prst="rect">
            <a:avLst/>
          </a:prstGeom>
          <a:noFill/>
          <a:ln>
            <a:noFill/>
          </a:ln>
        </p:spPr>
      </p:pic>
      <p:pic>
        <p:nvPicPr>
          <p:cNvPr id="10" name="Google Shape;2874;g2b589a7f412_0_59">
            <a:extLst>
              <a:ext uri="{FF2B5EF4-FFF2-40B4-BE49-F238E27FC236}">
                <a16:creationId xmlns:a16="http://schemas.microsoft.com/office/drawing/2014/main" id="{CD24C288-D6D4-232C-A753-01598A3A488E}"/>
              </a:ext>
            </a:extLst>
          </p:cNvPr>
          <p:cNvPicPr preferRelativeResize="0"/>
          <p:nvPr/>
        </p:nvPicPr>
        <p:blipFill>
          <a:blip r:embed="rId5">
            <a:alphaModFix/>
          </a:blip>
          <a:stretch>
            <a:fillRect/>
          </a:stretch>
        </p:blipFill>
        <p:spPr>
          <a:xfrm>
            <a:off x="9022969" y="1802556"/>
            <a:ext cx="7230515" cy="7186863"/>
          </a:xfrm>
          <a:prstGeom prst="rect">
            <a:avLst/>
          </a:prstGeom>
          <a:noFill/>
          <a:ln>
            <a:noFill/>
          </a:ln>
        </p:spPr>
      </p:pic>
    </p:spTree>
    <p:extLst>
      <p:ext uri="{BB962C8B-B14F-4D97-AF65-F5344CB8AC3E}">
        <p14:creationId xmlns:p14="http://schemas.microsoft.com/office/powerpoint/2010/main" val="32499821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56265E70BED6A44ABE1D0405E190D27" ma:contentTypeVersion="16" ma:contentTypeDescription="Crear nuevo documento." ma:contentTypeScope="" ma:versionID="2fbe0e2c6ea7625d4ebecac3bd9584f3">
  <xsd:schema xmlns:xsd="http://www.w3.org/2001/XMLSchema" xmlns:xs="http://www.w3.org/2001/XMLSchema" xmlns:p="http://schemas.microsoft.com/office/2006/metadata/properties" xmlns:ns2="5eece53e-adc7-4499-b340-d6db76540fa8" xmlns:ns3="16810e11-2eb0-46be-aa46-56b160227788" targetNamespace="http://schemas.microsoft.com/office/2006/metadata/properties" ma:root="true" ma:fieldsID="1e097261710b9d4bb1a4276e7a5865a2" ns2:_="" ns3:_="">
    <xsd:import namespace="5eece53e-adc7-4499-b340-d6db76540fa8"/>
    <xsd:import namespace="16810e11-2eb0-46be-aa46-56b16022778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MediaServiceObjectDetectorVersions" minOccurs="0"/>
                <xsd:element ref="ns2:MediaServiceOCR" minOccurs="0"/>
                <xsd:element ref="ns3:SharedWithUsers" minOccurs="0"/>
                <xsd:element ref="ns3:SharedWithDetails" minOccurs="0"/>
                <xsd:element ref="ns2:Comentario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ece53e-adc7-4499-b340-d6db76540f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116087af-9545-4300-a466-3b53a4fc1468"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Comentarios" ma:index="22" nillable="true" ma:displayName="Comentarios" ma:format="Dropdown" ma:internalName="Comentarios">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810e11-2eb0-46be-aa46-56b16022778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c7c1d19-31c0-4caf-9af9-77b845c55f01}" ma:internalName="TaxCatchAll" ma:showField="CatchAllData" ma:web="16810e11-2eb0-46be-aa46-56b160227788">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CF4D14-8D43-43BA-901B-1660683D2895}"/>
</file>

<file path=customXml/itemProps2.xml><?xml version="1.0" encoding="utf-8"?>
<ds:datastoreItem xmlns:ds="http://schemas.openxmlformats.org/officeDocument/2006/customXml" ds:itemID="{C5B8A595-1136-43C7-9311-4BCD600AD316}"/>
</file>

<file path=docProps/app.xml><?xml version="1.0" encoding="utf-8"?>
<Properties xmlns="http://schemas.openxmlformats.org/officeDocument/2006/extended-properties" xmlns:vt="http://schemas.openxmlformats.org/officeDocument/2006/docPropsVTypes">
  <Template/>
  <TotalTime>17505</TotalTime>
  <Words>939</Words>
  <Application>Microsoft Office PowerPoint</Application>
  <PresentationFormat>Personalizado</PresentationFormat>
  <Paragraphs>150</Paragraphs>
  <Slides>20</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20</vt:i4>
      </vt:variant>
    </vt:vector>
  </HeadingPairs>
  <TitlesOfParts>
    <vt:vector size="29" baseType="lpstr">
      <vt:lpstr>Akkurat</vt:lpstr>
      <vt:lpstr>Akzidenz-Grotesk BQ</vt:lpstr>
      <vt:lpstr>Arial</vt:lpstr>
      <vt:lpstr>Calibri</vt:lpstr>
      <vt:lpstr>Calibri Light</vt:lpstr>
      <vt:lpstr>Neue Machina Medium</vt:lpstr>
      <vt:lpstr>Poppins</vt:lpstr>
      <vt:lpstr>Poppins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Orange Modern Technology Keynote Presentation</dc:title>
  <dc:creator>Anakaren</dc:creator>
  <cp:lastModifiedBy>Francisco Abascal</cp:lastModifiedBy>
  <cp:revision>30</cp:revision>
  <dcterms:created xsi:type="dcterms:W3CDTF">2023-01-05T15:52:34Z</dcterms:created>
  <dcterms:modified xsi:type="dcterms:W3CDTF">2024-04-08T16:11:50Z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2022-09-22T00:00:00Z</vt:filetime>
  </property>
  <property fmtid="{D5CDD505-2E9C-101B-9397-08002B2CF9AE}" pid="3" name="Creator">
    <vt:lpwstr>Microsoft® PowerPoint® para Microsoft 365</vt:lpwstr>
  </property>
  <property fmtid="{D5CDD505-2E9C-101B-9397-08002B2CF9AE}" pid="4" name="LastSaved">
    <vt:filetime>2023-01-05T00:00:00Z</vt:filetime>
  </property>
</Properties>
</file>